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86" r:id="rId3"/>
    <p:sldId id="288" r:id="rId4"/>
    <p:sldId id="538" r:id="rId5"/>
    <p:sldId id="480" r:id="rId6"/>
    <p:sldId id="539" r:id="rId7"/>
    <p:sldId id="559" r:id="rId8"/>
    <p:sldId id="346" r:id="rId9"/>
    <p:sldId id="543" r:id="rId10"/>
    <p:sldId id="560" r:id="rId11"/>
    <p:sldId id="558" r:id="rId12"/>
    <p:sldId id="561" r:id="rId13"/>
    <p:sldId id="542" r:id="rId14"/>
    <p:sldId id="557" r:id="rId15"/>
    <p:sldId id="545" r:id="rId16"/>
    <p:sldId id="547" r:id="rId17"/>
    <p:sldId id="345" r:id="rId18"/>
    <p:sldId id="544" r:id="rId19"/>
    <p:sldId id="546" r:id="rId20"/>
    <p:sldId id="562" r:id="rId21"/>
    <p:sldId id="548" r:id="rId22"/>
    <p:sldId id="549" r:id="rId23"/>
    <p:sldId id="564" r:id="rId24"/>
    <p:sldId id="550" r:id="rId25"/>
    <p:sldId id="565" r:id="rId26"/>
    <p:sldId id="563" r:id="rId27"/>
    <p:sldId id="552" r:id="rId28"/>
    <p:sldId id="551" r:id="rId29"/>
    <p:sldId id="566" r:id="rId30"/>
    <p:sldId id="567" r:id="rId31"/>
    <p:sldId id="568" r:id="rId32"/>
    <p:sldId id="571" r:id="rId33"/>
    <p:sldId id="573" r:id="rId34"/>
    <p:sldId id="572" r:id="rId35"/>
    <p:sldId id="574" r:id="rId36"/>
    <p:sldId id="570"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7.xml.rels><?xml version="1.0" encoding="UTF-8" standalone="yes"?>
<Relationships xmlns="http://schemas.openxmlformats.org/package/2006/relationships"><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3E371-E772-4458-9AE0-310E592EBA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862B2F-49C8-44BF-B29F-BA5D00E05AEB}">
      <dgm:prSet phldrT="[Text]"/>
      <dgm:spPr/>
      <dgm:t>
        <a:bodyPr/>
        <a:lstStyle/>
        <a:p>
          <a:pPr>
            <a:buClr>
              <a:srgbClr val="D16349"/>
            </a:buClr>
          </a:pPr>
          <a:r>
            <a:rPr lang="en-US" dirty="0"/>
            <a:t>Federal oversight</a:t>
          </a:r>
        </a:p>
      </dgm:t>
    </dgm:pt>
    <dgm:pt modelId="{049878CD-8845-4E99-B67F-017ED21D4815}" type="parTrans" cxnId="{13EF8150-A61D-4833-BBDB-14F86EDEAF2F}">
      <dgm:prSet/>
      <dgm:spPr/>
      <dgm:t>
        <a:bodyPr/>
        <a:lstStyle/>
        <a:p>
          <a:endParaRPr lang="en-US"/>
        </a:p>
      </dgm:t>
    </dgm:pt>
    <dgm:pt modelId="{3C368D0A-AFC2-4200-9B18-00473B3A618F}" type="sibTrans" cxnId="{13EF8150-A61D-4833-BBDB-14F86EDEAF2F}">
      <dgm:prSet/>
      <dgm:spPr/>
      <dgm:t>
        <a:bodyPr/>
        <a:lstStyle/>
        <a:p>
          <a:endParaRPr lang="en-US"/>
        </a:p>
      </dgm:t>
    </dgm:pt>
    <dgm:pt modelId="{41D11DF1-8642-4654-9C90-8F2E79AD7DC6}">
      <dgm:prSet/>
      <dgm:spPr/>
      <dgm:t>
        <a:bodyPr/>
        <a:lstStyle/>
        <a:p>
          <a:r>
            <a:rPr lang="en-US" dirty="0"/>
            <a:t>Labeling laws</a:t>
          </a:r>
        </a:p>
      </dgm:t>
    </dgm:pt>
    <dgm:pt modelId="{53680773-B178-43C5-97E3-D220F7126EFF}" type="parTrans" cxnId="{677DBB7C-E67F-4415-99C8-B466219BF6BC}">
      <dgm:prSet/>
      <dgm:spPr/>
      <dgm:t>
        <a:bodyPr/>
        <a:lstStyle/>
        <a:p>
          <a:endParaRPr lang="en-US"/>
        </a:p>
      </dgm:t>
    </dgm:pt>
    <dgm:pt modelId="{703952BE-CA1F-4664-905C-65FB714CDDF1}" type="sibTrans" cxnId="{677DBB7C-E67F-4415-99C8-B466219BF6BC}">
      <dgm:prSet/>
      <dgm:spPr/>
      <dgm:t>
        <a:bodyPr/>
        <a:lstStyle/>
        <a:p>
          <a:endParaRPr lang="en-US"/>
        </a:p>
      </dgm:t>
    </dgm:pt>
    <dgm:pt modelId="{8C1A1D24-4882-476A-B6D8-14252399BFA6}">
      <dgm:prSet/>
      <dgm:spPr/>
      <dgm:t>
        <a:bodyPr/>
        <a:lstStyle/>
        <a:p>
          <a:r>
            <a:rPr lang="en-US" dirty="0"/>
            <a:t>Pending lawsuits</a:t>
          </a:r>
        </a:p>
      </dgm:t>
    </dgm:pt>
    <dgm:pt modelId="{BEE396C9-7EF8-4A0F-AFB9-F86D7D385543}" type="parTrans" cxnId="{70AC513E-B768-4FAE-90AB-8C48487C4E76}">
      <dgm:prSet/>
      <dgm:spPr/>
      <dgm:t>
        <a:bodyPr/>
        <a:lstStyle/>
        <a:p>
          <a:endParaRPr lang="en-US"/>
        </a:p>
      </dgm:t>
    </dgm:pt>
    <dgm:pt modelId="{50357B64-0BAA-4975-9F19-A10CFB2EB2AC}" type="sibTrans" cxnId="{70AC513E-B768-4FAE-90AB-8C48487C4E76}">
      <dgm:prSet/>
      <dgm:spPr/>
      <dgm:t>
        <a:bodyPr/>
        <a:lstStyle/>
        <a:p>
          <a:endParaRPr lang="en-US"/>
        </a:p>
      </dgm:t>
    </dgm:pt>
    <dgm:pt modelId="{4FE7DD3C-D628-4E40-A2F5-C342FFF745A7}">
      <dgm:prSet/>
      <dgm:spPr/>
      <dgm:t>
        <a:bodyPr/>
        <a:lstStyle/>
        <a:p>
          <a:r>
            <a:rPr lang="en-US" dirty="0"/>
            <a:t>Preemption</a:t>
          </a:r>
        </a:p>
      </dgm:t>
    </dgm:pt>
    <dgm:pt modelId="{4054F29C-F135-4336-8B4A-A380362473F1}" type="parTrans" cxnId="{3E41DD1E-78C6-42E9-BD00-917D51E8ABFC}">
      <dgm:prSet/>
      <dgm:spPr/>
      <dgm:t>
        <a:bodyPr/>
        <a:lstStyle/>
        <a:p>
          <a:endParaRPr lang="en-US"/>
        </a:p>
      </dgm:t>
    </dgm:pt>
    <dgm:pt modelId="{AF575DF9-9FF5-42BF-BEBB-22B686F13079}" type="sibTrans" cxnId="{3E41DD1E-78C6-42E9-BD00-917D51E8ABFC}">
      <dgm:prSet/>
      <dgm:spPr/>
      <dgm:t>
        <a:bodyPr/>
        <a:lstStyle/>
        <a:p>
          <a:endParaRPr lang="en-US"/>
        </a:p>
      </dgm:t>
    </dgm:pt>
    <dgm:pt modelId="{60D9CA7E-87AC-4292-AFEA-B07E44EB9655}" type="pres">
      <dgm:prSet presAssocID="{C023E371-E772-4458-9AE0-310E592EBA38}" presName="Name0" presStyleCnt="0">
        <dgm:presLayoutVars>
          <dgm:chMax val="7"/>
          <dgm:chPref val="7"/>
          <dgm:dir/>
        </dgm:presLayoutVars>
      </dgm:prSet>
      <dgm:spPr/>
      <dgm:t>
        <a:bodyPr/>
        <a:lstStyle/>
        <a:p>
          <a:endParaRPr lang="en-US"/>
        </a:p>
      </dgm:t>
    </dgm:pt>
    <dgm:pt modelId="{4C909ED6-6577-4C9B-8EFD-02E8F1CC68CE}" type="pres">
      <dgm:prSet presAssocID="{C023E371-E772-4458-9AE0-310E592EBA38}" presName="Name1" presStyleCnt="0"/>
      <dgm:spPr/>
    </dgm:pt>
    <dgm:pt modelId="{0060830C-22EC-465E-AA68-B7B0B256F969}" type="pres">
      <dgm:prSet presAssocID="{C023E371-E772-4458-9AE0-310E592EBA38}" presName="cycle" presStyleCnt="0"/>
      <dgm:spPr/>
    </dgm:pt>
    <dgm:pt modelId="{B6602371-554B-4D04-865A-16D94C450035}" type="pres">
      <dgm:prSet presAssocID="{C023E371-E772-4458-9AE0-310E592EBA38}" presName="srcNode" presStyleLbl="node1" presStyleIdx="0" presStyleCnt="4"/>
      <dgm:spPr/>
    </dgm:pt>
    <dgm:pt modelId="{BF1A6D4D-8073-438A-844C-BF597472666C}" type="pres">
      <dgm:prSet presAssocID="{C023E371-E772-4458-9AE0-310E592EBA38}" presName="conn" presStyleLbl="parChTrans1D2" presStyleIdx="0" presStyleCnt="1"/>
      <dgm:spPr/>
      <dgm:t>
        <a:bodyPr/>
        <a:lstStyle/>
        <a:p>
          <a:endParaRPr lang="en-US"/>
        </a:p>
      </dgm:t>
    </dgm:pt>
    <dgm:pt modelId="{19D16E24-1742-42A9-A50F-923341634566}" type="pres">
      <dgm:prSet presAssocID="{C023E371-E772-4458-9AE0-310E592EBA38}" presName="extraNode" presStyleLbl="node1" presStyleIdx="0" presStyleCnt="4"/>
      <dgm:spPr/>
    </dgm:pt>
    <dgm:pt modelId="{FEB7D0D0-458E-4630-8236-73DA0F2CBD9D}" type="pres">
      <dgm:prSet presAssocID="{C023E371-E772-4458-9AE0-310E592EBA38}" presName="dstNode" presStyleLbl="node1" presStyleIdx="0" presStyleCnt="4"/>
      <dgm:spPr/>
    </dgm:pt>
    <dgm:pt modelId="{43843666-2A71-415D-928E-BE1C639F9652}" type="pres">
      <dgm:prSet presAssocID="{BC862B2F-49C8-44BF-B29F-BA5D00E05AEB}" presName="text_1" presStyleLbl="node1" presStyleIdx="0" presStyleCnt="4">
        <dgm:presLayoutVars>
          <dgm:bulletEnabled val="1"/>
        </dgm:presLayoutVars>
      </dgm:prSet>
      <dgm:spPr/>
      <dgm:t>
        <a:bodyPr/>
        <a:lstStyle/>
        <a:p>
          <a:endParaRPr lang="en-US"/>
        </a:p>
      </dgm:t>
    </dgm:pt>
    <dgm:pt modelId="{DF96F7E0-F903-4279-A55B-62D527ED807A}" type="pres">
      <dgm:prSet presAssocID="{BC862B2F-49C8-44BF-B29F-BA5D00E05AEB}" presName="accent_1" presStyleCnt="0"/>
      <dgm:spPr/>
    </dgm:pt>
    <dgm:pt modelId="{3F240358-A110-459C-A5E6-208489A8D7FA}" type="pres">
      <dgm:prSet presAssocID="{BC862B2F-49C8-44BF-B29F-BA5D00E05AEB}" presName="accentRepeatNode" presStyleLbl="solidFgAcc1" presStyleIdx="0" presStyleCnt="4"/>
      <dgm:spPr/>
    </dgm:pt>
    <dgm:pt modelId="{59BCD76B-698B-46F5-9A9B-AE0D8985E18C}" type="pres">
      <dgm:prSet presAssocID="{41D11DF1-8642-4654-9C90-8F2E79AD7DC6}" presName="text_2" presStyleLbl="node1" presStyleIdx="1" presStyleCnt="4">
        <dgm:presLayoutVars>
          <dgm:bulletEnabled val="1"/>
        </dgm:presLayoutVars>
      </dgm:prSet>
      <dgm:spPr/>
      <dgm:t>
        <a:bodyPr/>
        <a:lstStyle/>
        <a:p>
          <a:endParaRPr lang="en-US"/>
        </a:p>
      </dgm:t>
    </dgm:pt>
    <dgm:pt modelId="{60B5206B-7D74-4808-9443-4D26313AF726}" type="pres">
      <dgm:prSet presAssocID="{41D11DF1-8642-4654-9C90-8F2E79AD7DC6}" presName="accent_2" presStyleCnt="0"/>
      <dgm:spPr/>
    </dgm:pt>
    <dgm:pt modelId="{B2893F5E-7F57-4919-ABE9-DA10405B5DBE}" type="pres">
      <dgm:prSet presAssocID="{41D11DF1-8642-4654-9C90-8F2E79AD7DC6}" presName="accentRepeatNode" presStyleLbl="solidFgAcc1" presStyleIdx="1" presStyleCnt="4"/>
      <dgm:spPr/>
    </dgm:pt>
    <dgm:pt modelId="{4A52C1A4-3913-4CB8-8814-26E71EAF1136}" type="pres">
      <dgm:prSet presAssocID="{8C1A1D24-4882-476A-B6D8-14252399BFA6}" presName="text_3" presStyleLbl="node1" presStyleIdx="2" presStyleCnt="4">
        <dgm:presLayoutVars>
          <dgm:bulletEnabled val="1"/>
        </dgm:presLayoutVars>
      </dgm:prSet>
      <dgm:spPr/>
      <dgm:t>
        <a:bodyPr/>
        <a:lstStyle/>
        <a:p>
          <a:endParaRPr lang="en-US"/>
        </a:p>
      </dgm:t>
    </dgm:pt>
    <dgm:pt modelId="{EF7BA7E0-D8CB-4B8E-B97E-F24D572BCC9A}" type="pres">
      <dgm:prSet presAssocID="{8C1A1D24-4882-476A-B6D8-14252399BFA6}" presName="accent_3" presStyleCnt="0"/>
      <dgm:spPr/>
    </dgm:pt>
    <dgm:pt modelId="{DD2721C0-A72A-4481-B29E-D01B69D1E57B}" type="pres">
      <dgm:prSet presAssocID="{8C1A1D24-4882-476A-B6D8-14252399BFA6}" presName="accentRepeatNode" presStyleLbl="solidFgAcc1" presStyleIdx="2" presStyleCnt="4"/>
      <dgm:spPr/>
    </dgm:pt>
    <dgm:pt modelId="{79D7B0B5-1D35-45B8-BDCF-0CFD17EFAE6F}" type="pres">
      <dgm:prSet presAssocID="{4FE7DD3C-D628-4E40-A2F5-C342FFF745A7}" presName="text_4" presStyleLbl="node1" presStyleIdx="3" presStyleCnt="4">
        <dgm:presLayoutVars>
          <dgm:bulletEnabled val="1"/>
        </dgm:presLayoutVars>
      </dgm:prSet>
      <dgm:spPr/>
      <dgm:t>
        <a:bodyPr/>
        <a:lstStyle/>
        <a:p>
          <a:endParaRPr lang="en-US"/>
        </a:p>
      </dgm:t>
    </dgm:pt>
    <dgm:pt modelId="{AD1D719A-C470-4FF6-B6D0-C7AD1D416BC9}" type="pres">
      <dgm:prSet presAssocID="{4FE7DD3C-D628-4E40-A2F5-C342FFF745A7}" presName="accent_4" presStyleCnt="0"/>
      <dgm:spPr/>
    </dgm:pt>
    <dgm:pt modelId="{F799B46B-A4F3-44C7-A008-473361AF26D7}" type="pres">
      <dgm:prSet presAssocID="{4FE7DD3C-D628-4E40-A2F5-C342FFF745A7}" presName="accentRepeatNode" presStyleLbl="solidFgAcc1" presStyleIdx="3" presStyleCnt="4"/>
      <dgm:spPr/>
    </dgm:pt>
  </dgm:ptLst>
  <dgm:cxnLst>
    <dgm:cxn modelId="{0CEBAFC9-EDB8-40BD-B1DB-231F1AA93D97}" type="presOf" srcId="{3C368D0A-AFC2-4200-9B18-00473B3A618F}" destId="{BF1A6D4D-8073-438A-844C-BF597472666C}" srcOrd="0" destOrd="0" presId="urn:microsoft.com/office/officeart/2008/layout/VerticalCurvedList"/>
    <dgm:cxn modelId="{754B3A7B-F93A-40EE-A69B-F94A25D748BE}" type="presOf" srcId="{4FE7DD3C-D628-4E40-A2F5-C342FFF745A7}" destId="{79D7B0B5-1D35-45B8-BDCF-0CFD17EFAE6F}" srcOrd="0" destOrd="0" presId="urn:microsoft.com/office/officeart/2008/layout/VerticalCurvedList"/>
    <dgm:cxn modelId="{ED957707-FBF8-4148-82BB-89D7F576DC3E}" type="presOf" srcId="{C023E371-E772-4458-9AE0-310E592EBA38}" destId="{60D9CA7E-87AC-4292-AFEA-B07E44EB9655}" srcOrd="0" destOrd="0" presId="urn:microsoft.com/office/officeart/2008/layout/VerticalCurvedList"/>
    <dgm:cxn modelId="{69265163-0AA5-4FBF-A4A3-85AB973F4030}" type="presOf" srcId="{41D11DF1-8642-4654-9C90-8F2E79AD7DC6}" destId="{59BCD76B-698B-46F5-9A9B-AE0D8985E18C}" srcOrd="0" destOrd="0" presId="urn:microsoft.com/office/officeart/2008/layout/VerticalCurvedList"/>
    <dgm:cxn modelId="{13EF8150-A61D-4833-BBDB-14F86EDEAF2F}" srcId="{C023E371-E772-4458-9AE0-310E592EBA38}" destId="{BC862B2F-49C8-44BF-B29F-BA5D00E05AEB}" srcOrd="0" destOrd="0" parTransId="{049878CD-8845-4E99-B67F-017ED21D4815}" sibTransId="{3C368D0A-AFC2-4200-9B18-00473B3A618F}"/>
    <dgm:cxn modelId="{677DBB7C-E67F-4415-99C8-B466219BF6BC}" srcId="{C023E371-E772-4458-9AE0-310E592EBA38}" destId="{41D11DF1-8642-4654-9C90-8F2E79AD7DC6}" srcOrd="1" destOrd="0" parTransId="{53680773-B178-43C5-97E3-D220F7126EFF}" sibTransId="{703952BE-CA1F-4664-905C-65FB714CDDF1}"/>
    <dgm:cxn modelId="{6F60FBB4-A3F0-4AE6-AC1D-60C6719F887D}" type="presOf" srcId="{8C1A1D24-4882-476A-B6D8-14252399BFA6}" destId="{4A52C1A4-3913-4CB8-8814-26E71EAF1136}" srcOrd="0" destOrd="0" presId="urn:microsoft.com/office/officeart/2008/layout/VerticalCurvedList"/>
    <dgm:cxn modelId="{70AC513E-B768-4FAE-90AB-8C48487C4E76}" srcId="{C023E371-E772-4458-9AE0-310E592EBA38}" destId="{8C1A1D24-4882-476A-B6D8-14252399BFA6}" srcOrd="2" destOrd="0" parTransId="{BEE396C9-7EF8-4A0F-AFB9-F86D7D385543}" sibTransId="{50357B64-0BAA-4975-9F19-A10CFB2EB2AC}"/>
    <dgm:cxn modelId="{85242A5E-DE26-4CF5-A504-3ECD76A5D2B9}" type="presOf" srcId="{BC862B2F-49C8-44BF-B29F-BA5D00E05AEB}" destId="{43843666-2A71-415D-928E-BE1C639F9652}" srcOrd="0" destOrd="0" presId="urn:microsoft.com/office/officeart/2008/layout/VerticalCurvedList"/>
    <dgm:cxn modelId="{3E41DD1E-78C6-42E9-BD00-917D51E8ABFC}" srcId="{C023E371-E772-4458-9AE0-310E592EBA38}" destId="{4FE7DD3C-D628-4E40-A2F5-C342FFF745A7}" srcOrd="3" destOrd="0" parTransId="{4054F29C-F135-4336-8B4A-A380362473F1}" sibTransId="{AF575DF9-9FF5-42BF-BEBB-22B686F13079}"/>
    <dgm:cxn modelId="{1969701E-D9F7-4110-9CCE-2CF5CD5D9CAD}" type="presParOf" srcId="{60D9CA7E-87AC-4292-AFEA-B07E44EB9655}" destId="{4C909ED6-6577-4C9B-8EFD-02E8F1CC68CE}" srcOrd="0" destOrd="0" presId="urn:microsoft.com/office/officeart/2008/layout/VerticalCurvedList"/>
    <dgm:cxn modelId="{AAAA5BAC-A02F-416A-8EE1-8A8DB6E0A45F}" type="presParOf" srcId="{4C909ED6-6577-4C9B-8EFD-02E8F1CC68CE}" destId="{0060830C-22EC-465E-AA68-B7B0B256F969}" srcOrd="0" destOrd="0" presId="urn:microsoft.com/office/officeart/2008/layout/VerticalCurvedList"/>
    <dgm:cxn modelId="{9ADF481A-9CD5-4AC5-98A8-14122D719F77}" type="presParOf" srcId="{0060830C-22EC-465E-AA68-B7B0B256F969}" destId="{B6602371-554B-4D04-865A-16D94C450035}" srcOrd="0" destOrd="0" presId="urn:microsoft.com/office/officeart/2008/layout/VerticalCurvedList"/>
    <dgm:cxn modelId="{69EC6F76-E4C0-4F7F-A66C-6300D7D76905}" type="presParOf" srcId="{0060830C-22EC-465E-AA68-B7B0B256F969}" destId="{BF1A6D4D-8073-438A-844C-BF597472666C}" srcOrd="1" destOrd="0" presId="urn:microsoft.com/office/officeart/2008/layout/VerticalCurvedList"/>
    <dgm:cxn modelId="{0F91EE92-06E4-4402-B687-38E74E1CA6F8}" type="presParOf" srcId="{0060830C-22EC-465E-AA68-B7B0B256F969}" destId="{19D16E24-1742-42A9-A50F-923341634566}" srcOrd="2" destOrd="0" presId="urn:microsoft.com/office/officeart/2008/layout/VerticalCurvedList"/>
    <dgm:cxn modelId="{A22D0260-1844-4730-A307-D65AFE48033C}" type="presParOf" srcId="{0060830C-22EC-465E-AA68-B7B0B256F969}" destId="{FEB7D0D0-458E-4630-8236-73DA0F2CBD9D}" srcOrd="3" destOrd="0" presId="urn:microsoft.com/office/officeart/2008/layout/VerticalCurvedList"/>
    <dgm:cxn modelId="{34011141-39AB-40AB-AF0F-D70175FFAD6B}" type="presParOf" srcId="{4C909ED6-6577-4C9B-8EFD-02E8F1CC68CE}" destId="{43843666-2A71-415D-928E-BE1C639F9652}" srcOrd="1" destOrd="0" presId="urn:microsoft.com/office/officeart/2008/layout/VerticalCurvedList"/>
    <dgm:cxn modelId="{DDB8D65F-A1C4-4029-85EA-F793C65DE966}" type="presParOf" srcId="{4C909ED6-6577-4C9B-8EFD-02E8F1CC68CE}" destId="{DF96F7E0-F903-4279-A55B-62D527ED807A}" srcOrd="2" destOrd="0" presId="urn:microsoft.com/office/officeart/2008/layout/VerticalCurvedList"/>
    <dgm:cxn modelId="{71E2E4A0-811D-499C-A2CF-CDE8C1E3728A}" type="presParOf" srcId="{DF96F7E0-F903-4279-A55B-62D527ED807A}" destId="{3F240358-A110-459C-A5E6-208489A8D7FA}" srcOrd="0" destOrd="0" presId="urn:microsoft.com/office/officeart/2008/layout/VerticalCurvedList"/>
    <dgm:cxn modelId="{463C088B-9364-43BC-9992-AC491C24207E}" type="presParOf" srcId="{4C909ED6-6577-4C9B-8EFD-02E8F1CC68CE}" destId="{59BCD76B-698B-46F5-9A9B-AE0D8985E18C}" srcOrd="3" destOrd="0" presId="urn:microsoft.com/office/officeart/2008/layout/VerticalCurvedList"/>
    <dgm:cxn modelId="{2A6904E6-73AF-4018-8035-B53B7079119B}" type="presParOf" srcId="{4C909ED6-6577-4C9B-8EFD-02E8F1CC68CE}" destId="{60B5206B-7D74-4808-9443-4D26313AF726}" srcOrd="4" destOrd="0" presId="urn:microsoft.com/office/officeart/2008/layout/VerticalCurvedList"/>
    <dgm:cxn modelId="{E10B002B-7C1B-41E3-BC3C-A1D185F14210}" type="presParOf" srcId="{60B5206B-7D74-4808-9443-4D26313AF726}" destId="{B2893F5E-7F57-4919-ABE9-DA10405B5DBE}" srcOrd="0" destOrd="0" presId="urn:microsoft.com/office/officeart/2008/layout/VerticalCurvedList"/>
    <dgm:cxn modelId="{8B87B0C4-EDA6-4FEE-86FB-F7F0E67149D3}" type="presParOf" srcId="{4C909ED6-6577-4C9B-8EFD-02E8F1CC68CE}" destId="{4A52C1A4-3913-4CB8-8814-26E71EAF1136}" srcOrd="5" destOrd="0" presId="urn:microsoft.com/office/officeart/2008/layout/VerticalCurvedList"/>
    <dgm:cxn modelId="{0F71BA40-C1F5-4E2E-B8F4-A3549B1502A4}" type="presParOf" srcId="{4C909ED6-6577-4C9B-8EFD-02E8F1CC68CE}" destId="{EF7BA7E0-D8CB-4B8E-B97E-F24D572BCC9A}" srcOrd="6" destOrd="0" presId="urn:microsoft.com/office/officeart/2008/layout/VerticalCurvedList"/>
    <dgm:cxn modelId="{29D67453-3E2A-4EE7-83E1-BC3B09B8C894}" type="presParOf" srcId="{EF7BA7E0-D8CB-4B8E-B97E-F24D572BCC9A}" destId="{DD2721C0-A72A-4481-B29E-D01B69D1E57B}" srcOrd="0" destOrd="0" presId="urn:microsoft.com/office/officeart/2008/layout/VerticalCurvedList"/>
    <dgm:cxn modelId="{EB86792D-C00F-44F7-9B18-6E86CF827BD6}" type="presParOf" srcId="{4C909ED6-6577-4C9B-8EFD-02E8F1CC68CE}" destId="{79D7B0B5-1D35-45B8-BDCF-0CFD17EFAE6F}" srcOrd="7" destOrd="0" presId="urn:microsoft.com/office/officeart/2008/layout/VerticalCurvedList"/>
    <dgm:cxn modelId="{C3037A4B-2894-47A9-8EC0-54A5D9746CB2}" type="presParOf" srcId="{4C909ED6-6577-4C9B-8EFD-02E8F1CC68CE}" destId="{AD1D719A-C470-4FF6-B6D0-C7AD1D416BC9}" srcOrd="8" destOrd="0" presId="urn:microsoft.com/office/officeart/2008/layout/VerticalCurvedList"/>
    <dgm:cxn modelId="{EA7AD972-3503-44E6-9B65-BD5537074365}" type="presParOf" srcId="{AD1D719A-C470-4FF6-B6D0-C7AD1D416BC9}" destId="{F799B46B-A4F3-44C7-A008-473361AF26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325DA-B967-423D-B451-BFD62D8359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B914BA-2A0B-4E82-B138-3B7B21417E9D}">
      <dgm:prSet phldrT="[Text]"/>
      <dgm:spPr/>
      <dgm:t>
        <a:bodyPr/>
        <a:lstStyle/>
        <a:p>
          <a:r>
            <a:rPr lang="en-US" dirty="0"/>
            <a:t>Who?</a:t>
          </a:r>
        </a:p>
      </dgm:t>
    </dgm:pt>
    <dgm:pt modelId="{590D008D-8228-4D7B-A3D2-4C85151EC7C0}" type="parTrans" cxnId="{A61C5DD2-539F-4E32-A31B-7FF48FDB32E2}">
      <dgm:prSet/>
      <dgm:spPr/>
      <dgm:t>
        <a:bodyPr/>
        <a:lstStyle/>
        <a:p>
          <a:endParaRPr lang="en-US"/>
        </a:p>
      </dgm:t>
    </dgm:pt>
    <dgm:pt modelId="{61E82E9D-0732-43DF-B6A4-3C4AE2CF9BB2}" type="sibTrans" cxnId="{A61C5DD2-539F-4E32-A31B-7FF48FDB32E2}">
      <dgm:prSet/>
      <dgm:spPr/>
      <dgm:t>
        <a:bodyPr/>
        <a:lstStyle/>
        <a:p>
          <a:endParaRPr lang="en-US"/>
        </a:p>
      </dgm:t>
    </dgm:pt>
    <dgm:pt modelId="{D600706D-C88D-46AE-9BE5-5F12203332D4}">
      <dgm:prSet phldrT="[Text]" custT="1"/>
      <dgm:spPr/>
      <dgm:t>
        <a:bodyPr/>
        <a:lstStyle/>
        <a:p>
          <a:r>
            <a:rPr lang="en-US" sz="3000" dirty="0"/>
            <a:t>USDA</a:t>
          </a:r>
        </a:p>
      </dgm:t>
    </dgm:pt>
    <dgm:pt modelId="{10C8A42F-3866-487A-84AC-695A6538C293}" type="parTrans" cxnId="{94258986-C134-4242-8391-647D98AF5637}">
      <dgm:prSet/>
      <dgm:spPr/>
      <dgm:t>
        <a:bodyPr/>
        <a:lstStyle/>
        <a:p>
          <a:endParaRPr lang="en-US"/>
        </a:p>
      </dgm:t>
    </dgm:pt>
    <dgm:pt modelId="{B3761118-BB5A-43FB-A08A-E122E86DA357}" type="sibTrans" cxnId="{94258986-C134-4242-8391-647D98AF5637}">
      <dgm:prSet/>
      <dgm:spPr/>
      <dgm:t>
        <a:bodyPr/>
        <a:lstStyle/>
        <a:p>
          <a:endParaRPr lang="en-US"/>
        </a:p>
      </dgm:t>
    </dgm:pt>
    <dgm:pt modelId="{94EC66A5-DBD5-426A-BB45-3716E42C40F9}">
      <dgm:prSet phldrT="[Text]" custT="1"/>
      <dgm:spPr/>
      <dgm:t>
        <a:bodyPr/>
        <a:lstStyle/>
        <a:p>
          <a:r>
            <a:rPr lang="en-US" sz="3000" dirty="0"/>
            <a:t>FSIS</a:t>
          </a:r>
        </a:p>
      </dgm:t>
    </dgm:pt>
    <dgm:pt modelId="{CA81A0A4-9261-417B-9266-572E03E4A3D5}" type="parTrans" cxnId="{F42A9AAB-8203-4A63-8435-D84A38DBA582}">
      <dgm:prSet/>
      <dgm:spPr/>
      <dgm:t>
        <a:bodyPr/>
        <a:lstStyle/>
        <a:p>
          <a:endParaRPr lang="en-US"/>
        </a:p>
      </dgm:t>
    </dgm:pt>
    <dgm:pt modelId="{ECA0A624-E994-4836-9BA9-387C5502531A}" type="sibTrans" cxnId="{F42A9AAB-8203-4A63-8435-D84A38DBA582}">
      <dgm:prSet/>
      <dgm:spPr/>
      <dgm:t>
        <a:bodyPr/>
        <a:lstStyle/>
        <a:p>
          <a:endParaRPr lang="en-US"/>
        </a:p>
      </dgm:t>
    </dgm:pt>
    <dgm:pt modelId="{4B7E66E3-4018-48B0-A6C4-59FC68E6AF9B}">
      <dgm:prSet phldrT="[Text]"/>
      <dgm:spPr/>
      <dgm:t>
        <a:bodyPr/>
        <a:lstStyle/>
        <a:p>
          <a:r>
            <a:rPr lang="en-US" dirty="0"/>
            <a:t>What?</a:t>
          </a:r>
        </a:p>
      </dgm:t>
    </dgm:pt>
    <dgm:pt modelId="{EB495010-D670-47A0-99FB-5D46BD3D1120}" type="parTrans" cxnId="{CB4597D8-E7F2-4740-95AF-1F4678F14FBF}">
      <dgm:prSet/>
      <dgm:spPr/>
      <dgm:t>
        <a:bodyPr/>
        <a:lstStyle/>
        <a:p>
          <a:endParaRPr lang="en-US"/>
        </a:p>
      </dgm:t>
    </dgm:pt>
    <dgm:pt modelId="{20663E4E-2EE8-47A6-81AC-3F8BCBD86806}" type="sibTrans" cxnId="{CB4597D8-E7F2-4740-95AF-1F4678F14FBF}">
      <dgm:prSet/>
      <dgm:spPr/>
      <dgm:t>
        <a:bodyPr/>
        <a:lstStyle/>
        <a:p>
          <a:endParaRPr lang="en-US"/>
        </a:p>
      </dgm:t>
    </dgm:pt>
    <dgm:pt modelId="{91AE6221-8A4F-49FB-A587-E388AAE769C7}">
      <dgm:prSet phldrT="[Text]"/>
      <dgm:spPr/>
      <dgm:t>
        <a:bodyPr/>
        <a:lstStyle/>
        <a:p>
          <a:r>
            <a:rPr lang="en-US" dirty="0"/>
            <a:t>Food labels for meat and poultry products</a:t>
          </a:r>
        </a:p>
      </dgm:t>
    </dgm:pt>
    <dgm:pt modelId="{33CB207C-80BD-4721-9DC1-300A0EA90595}" type="parTrans" cxnId="{9194A60C-C30F-4DA5-99C9-26F6C544C82C}">
      <dgm:prSet/>
      <dgm:spPr/>
      <dgm:t>
        <a:bodyPr/>
        <a:lstStyle/>
        <a:p>
          <a:endParaRPr lang="en-US"/>
        </a:p>
      </dgm:t>
    </dgm:pt>
    <dgm:pt modelId="{14D7DA9A-9719-41F7-BD1A-B16516C80782}" type="sibTrans" cxnId="{9194A60C-C30F-4DA5-99C9-26F6C544C82C}">
      <dgm:prSet/>
      <dgm:spPr/>
      <dgm:t>
        <a:bodyPr/>
        <a:lstStyle/>
        <a:p>
          <a:endParaRPr lang="en-US"/>
        </a:p>
      </dgm:t>
    </dgm:pt>
    <dgm:pt modelId="{81AC0EFB-705D-4362-850A-9DABCCF9B69B}">
      <dgm:prSet phldrT="[Text]"/>
      <dgm:spPr/>
      <dgm:t>
        <a:bodyPr/>
        <a:lstStyle/>
        <a:p>
          <a:r>
            <a:rPr lang="en-US" altLang="en-US" dirty="0">
              <a:solidFill>
                <a:schemeClr val="tx1"/>
              </a:solidFill>
            </a:rPr>
            <a:t>Inspecting most meat, poultry, and processed egg products for safety, wholesomeness</a:t>
          </a:r>
          <a:endParaRPr lang="en-US" dirty="0"/>
        </a:p>
      </dgm:t>
    </dgm:pt>
    <dgm:pt modelId="{2B8914B3-7ABB-41E3-837D-328F2254DDB8}" type="parTrans" cxnId="{5FA314D5-13D8-408C-8EBE-308D3C0D857F}">
      <dgm:prSet/>
      <dgm:spPr/>
      <dgm:t>
        <a:bodyPr/>
        <a:lstStyle/>
        <a:p>
          <a:endParaRPr lang="en-US"/>
        </a:p>
      </dgm:t>
    </dgm:pt>
    <dgm:pt modelId="{ADDAD547-CD7F-40FC-8FEE-6A758082BC51}" type="sibTrans" cxnId="{5FA314D5-13D8-408C-8EBE-308D3C0D857F}">
      <dgm:prSet/>
      <dgm:spPr/>
      <dgm:t>
        <a:bodyPr/>
        <a:lstStyle/>
        <a:p>
          <a:endParaRPr lang="en-US"/>
        </a:p>
      </dgm:t>
    </dgm:pt>
    <dgm:pt modelId="{D8BAE5B2-0F70-4199-A43E-C770DFFF8E57}">
      <dgm:prSet phldrT="[Text]"/>
      <dgm:spPr/>
      <dgm:t>
        <a:bodyPr/>
        <a:lstStyle/>
        <a:p>
          <a:r>
            <a:rPr lang="en-US" dirty="0"/>
            <a:t>Why?</a:t>
          </a:r>
        </a:p>
      </dgm:t>
    </dgm:pt>
    <dgm:pt modelId="{644DC7C4-38ED-4F07-A1FD-A7360EDCD349}" type="parTrans" cxnId="{771ABC5A-C29C-4F3E-9BB9-967163780E2F}">
      <dgm:prSet/>
      <dgm:spPr/>
      <dgm:t>
        <a:bodyPr/>
        <a:lstStyle/>
        <a:p>
          <a:endParaRPr lang="en-US"/>
        </a:p>
      </dgm:t>
    </dgm:pt>
    <dgm:pt modelId="{63750A1A-7F14-4634-BF45-6DDF93E58B81}" type="sibTrans" cxnId="{771ABC5A-C29C-4F3E-9BB9-967163780E2F}">
      <dgm:prSet/>
      <dgm:spPr/>
      <dgm:t>
        <a:bodyPr/>
        <a:lstStyle/>
        <a:p>
          <a:endParaRPr lang="en-US"/>
        </a:p>
      </dgm:t>
    </dgm:pt>
    <dgm:pt modelId="{96735C66-5CBE-47C6-A2CE-45F3B27F3831}">
      <dgm:prSet phldrT="[Text]"/>
      <dgm:spPr/>
      <dgm:t>
        <a:bodyPr/>
        <a:lstStyle/>
        <a:p>
          <a:r>
            <a:rPr lang="en-US" dirty="0">
              <a:solidFill>
                <a:schemeClr val="tx1"/>
              </a:solidFill>
            </a:rPr>
            <a:t>Federal Meat Inspection Act</a:t>
          </a:r>
          <a:endParaRPr lang="en-US" dirty="0"/>
        </a:p>
      </dgm:t>
    </dgm:pt>
    <dgm:pt modelId="{0A1AB777-B76A-4228-866D-38EC362E04C5}" type="parTrans" cxnId="{DFDF02F6-B44E-4A72-9DF7-BBB26289CE66}">
      <dgm:prSet/>
      <dgm:spPr/>
      <dgm:t>
        <a:bodyPr/>
        <a:lstStyle/>
        <a:p>
          <a:endParaRPr lang="en-US"/>
        </a:p>
      </dgm:t>
    </dgm:pt>
    <dgm:pt modelId="{23066A90-9E5F-4DE5-A12E-A9E66DBE2A50}" type="sibTrans" cxnId="{DFDF02F6-B44E-4A72-9DF7-BBB26289CE66}">
      <dgm:prSet/>
      <dgm:spPr/>
      <dgm:t>
        <a:bodyPr/>
        <a:lstStyle/>
        <a:p>
          <a:endParaRPr lang="en-US"/>
        </a:p>
      </dgm:t>
    </dgm:pt>
    <dgm:pt modelId="{8D043AF5-6FCD-4747-A4E9-85E0E5395304}">
      <dgm:prSet phldrT="[Text]"/>
      <dgm:spPr/>
      <dgm:t>
        <a:bodyPr/>
        <a:lstStyle/>
        <a:p>
          <a:r>
            <a:rPr lang="en-US" dirty="0">
              <a:solidFill>
                <a:schemeClr val="tx1"/>
              </a:solidFill>
            </a:rPr>
            <a:t>Egg Products Inspection Act</a:t>
          </a:r>
          <a:endParaRPr lang="en-US" dirty="0"/>
        </a:p>
      </dgm:t>
    </dgm:pt>
    <dgm:pt modelId="{70277CE8-9CAE-4C92-BF6A-C8DCC5C70327}" type="parTrans" cxnId="{05EC7203-B192-4010-8209-71851B7F9411}">
      <dgm:prSet/>
      <dgm:spPr/>
      <dgm:t>
        <a:bodyPr/>
        <a:lstStyle/>
        <a:p>
          <a:endParaRPr lang="en-US"/>
        </a:p>
      </dgm:t>
    </dgm:pt>
    <dgm:pt modelId="{14322705-B192-4815-BEE8-359AEB1435CC}" type="sibTrans" cxnId="{05EC7203-B192-4010-8209-71851B7F9411}">
      <dgm:prSet/>
      <dgm:spPr/>
      <dgm:t>
        <a:bodyPr/>
        <a:lstStyle/>
        <a:p>
          <a:endParaRPr lang="en-US"/>
        </a:p>
      </dgm:t>
    </dgm:pt>
    <dgm:pt modelId="{00F54480-CE52-409F-83F3-FDE4504AA950}">
      <dgm:prSet phldrT="[Text]"/>
      <dgm:spPr/>
      <dgm:t>
        <a:bodyPr/>
        <a:lstStyle/>
        <a:p>
          <a:r>
            <a:rPr lang="en-US">
              <a:solidFill>
                <a:schemeClr val="tx1"/>
              </a:solidFill>
            </a:rPr>
            <a:t>Poultry </a:t>
          </a:r>
          <a:r>
            <a:rPr lang="en-US" dirty="0">
              <a:solidFill>
                <a:schemeClr val="tx1"/>
              </a:solidFill>
            </a:rPr>
            <a:t>Products Inspection Act</a:t>
          </a:r>
          <a:endParaRPr lang="en-US" dirty="0"/>
        </a:p>
      </dgm:t>
    </dgm:pt>
    <dgm:pt modelId="{2C04DB3B-A2FB-4150-BDD7-05ED32C1912F}" type="parTrans" cxnId="{58109A67-6020-416E-8CDB-1D7B06267712}">
      <dgm:prSet/>
      <dgm:spPr/>
      <dgm:t>
        <a:bodyPr/>
        <a:lstStyle/>
        <a:p>
          <a:endParaRPr lang="en-US"/>
        </a:p>
      </dgm:t>
    </dgm:pt>
    <dgm:pt modelId="{7904FFDB-DFAD-4304-AD5A-E6AE2002359D}" type="sibTrans" cxnId="{58109A67-6020-416E-8CDB-1D7B06267712}">
      <dgm:prSet/>
      <dgm:spPr/>
      <dgm:t>
        <a:bodyPr/>
        <a:lstStyle/>
        <a:p>
          <a:endParaRPr lang="en-US"/>
        </a:p>
      </dgm:t>
    </dgm:pt>
    <dgm:pt modelId="{FA087602-92C8-4760-93F8-C4BA0235ED5B}" type="pres">
      <dgm:prSet presAssocID="{E11325DA-B967-423D-B451-BFD62D8359E1}" presName="Name0" presStyleCnt="0">
        <dgm:presLayoutVars>
          <dgm:dir/>
          <dgm:animLvl val="lvl"/>
          <dgm:resizeHandles val="exact"/>
        </dgm:presLayoutVars>
      </dgm:prSet>
      <dgm:spPr/>
      <dgm:t>
        <a:bodyPr/>
        <a:lstStyle/>
        <a:p>
          <a:endParaRPr lang="en-US"/>
        </a:p>
      </dgm:t>
    </dgm:pt>
    <dgm:pt modelId="{BEE12141-E017-47CE-970A-D185CBDFB247}" type="pres">
      <dgm:prSet presAssocID="{32B914BA-2A0B-4E82-B138-3B7B21417E9D}" presName="linNode" presStyleCnt="0"/>
      <dgm:spPr/>
    </dgm:pt>
    <dgm:pt modelId="{3B1FE2E4-6654-486C-83F9-ACEE573B7B17}" type="pres">
      <dgm:prSet presAssocID="{32B914BA-2A0B-4E82-B138-3B7B21417E9D}" presName="parentText" presStyleLbl="node1" presStyleIdx="0" presStyleCnt="3">
        <dgm:presLayoutVars>
          <dgm:chMax val="1"/>
          <dgm:bulletEnabled val="1"/>
        </dgm:presLayoutVars>
      </dgm:prSet>
      <dgm:spPr/>
      <dgm:t>
        <a:bodyPr/>
        <a:lstStyle/>
        <a:p>
          <a:endParaRPr lang="en-US"/>
        </a:p>
      </dgm:t>
    </dgm:pt>
    <dgm:pt modelId="{12E2F703-FD5F-4E7D-8458-D8681CF2AB2D}" type="pres">
      <dgm:prSet presAssocID="{32B914BA-2A0B-4E82-B138-3B7B21417E9D}" presName="descendantText" presStyleLbl="alignAccFollowNode1" presStyleIdx="0" presStyleCnt="3">
        <dgm:presLayoutVars>
          <dgm:bulletEnabled val="1"/>
        </dgm:presLayoutVars>
      </dgm:prSet>
      <dgm:spPr/>
      <dgm:t>
        <a:bodyPr/>
        <a:lstStyle/>
        <a:p>
          <a:endParaRPr lang="en-US"/>
        </a:p>
      </dgm:t>
    </dgm:pt>
    <dgm:pt modelId="{0F976EF1-0392-4F24-B3CB-84C892BA0ADD}" type="pres">
      <dgm:prSet presAssocID="{61E82E9D-0732-43DF-B6A4-3C4AE2CF9BB2}" presName="sp" presStyleCnt="0"/>
      <dgm:spPr/>
    </dgm:pt>
    <dgm:pt modelId="{29228FA6-A99F-4F2C-9399-28B3FBAFBA44}" type="pres">
      <dgm:prSet presAssocID="{4B7E66E3-4018-48B0-A6C4-59FC68E6AF9B}" presName="linNode" presStyleCnt="0"/>
      <dgm:spPr/>
    </dgm:pt>
    <dgm:pt modelId="{7B30033B-4F43-4BB2-86EA-F3CA3CC8B325}" type="pres">
      <dgm:prSet presAssocID="{4B7E66E3-4018-48B0-A6C4-59FC68E6AF9B}" presName="parentText" presStyleLbl="node1" presStyleIdx="1" presStyleCnt="3">
        <dgm:presLayoutVars>
          <dgm:chMax val="1"/>
          <dgm:bulletEnabled val="1"/>
        </dgm:presLayoutVars>
      </dgm:prSet>
      <dgm:spPr/>
      <dgm:t>
        <a:bodyPr/>
        <a:lstStyle/>
        <a:p>
          <a:endParaRPr lang="en-US"/>
        </a:p>
      </dgm:t>
    </dgm:pt>
    <dgm:pt modelId="{0ADB2562-C1BB-4327-BC95-F299B9D20F48}" type="pres">
      <dgm:prSet presAssocID="{4B7E66E3-4018-48B0-A6C4-59FC68E6AF9B}" presName="descendantText" presStyleLbl="alignAccFollowNode1" presStyleIdx="1" presStyleCnt="3">
        <dgm:presLayoutVars>
          <dgm:bulletEnabled val="1"/>
        </dgm:presLayoutVars>
      </dgm:prSet>
      <dgm:spPr/>
      <dgm:t>
        <a:bodyPr/>
        <a:lstStyle/>
        <a:p>
          <a:endParaRPr lang="en-US"/>
        </a:p>
      </dgm:t>
    </dgm:pt>
    <dgm:pt modelId="{FF0BDC20-8CCD-4426-9FCF-DDA32CEB3787}" type="pres">
      <dgm:prSet presAssocID="{20663E4E-2EE8-47A6-81AC-3F8BCBD86806}" presName="sp" presStyleCnt="0"/>
      <dgm:spPr/>
    </dgm:pt>
    <dgm:pt modelId="{641FD524-780A-4974-AF80-A3D0D6377DFF}" type="pres">
      <dgm:prSet presAssocID="{D8BAE5B2-0F70-4199-A43E-C770DFFF8E57}" presName="linNode" presStyleCnt="0"/>
      <dgm:spPr/>
    </dgm:pt>
    <dgm:pt modelId="{6A70E3CB-9070-444B-AA37-273459A6EB08}" type="pres">
      <dgm:prSet presAssocID="{D8BAE5B2-0F70-4199-A43E-C770DFFF8E57}" presName="parentText" presStyleLbl="node1" presStyleIdx="2" presStyleCnt="3">
        <dgm:presLayoutVars>
          <dgm:chMax val="1"/>
          <dgm:bulletEnabled val="1"/>
        </dgm:presLayoutVars>
      </dgm:prSet>
      <dgm:spPr/>
      <dgm:t>
        <a:bodyPr/>
        <a:lstStyle/>
        <a:p>
          <a:endParaRPr lang="en-US"/>
        </a:p>
      </dgm:t>
    </dgm:pt>
    <dgm:pt modelId="{9B65ED41-F1EB-4C87-9445-B4E3055E53A5}" type="pres">
      <dgm:prSet presAssocID="{D8BAE5B2-0F70-4199-A43E-C770DFFF8E57}" presName="descendantText" presStyleLbl="alignAccFollowNode1" presStyleIdx="2" presStyleCnt="3">
        <dgm:presLayoutVars>
          <dgm:bulletEnabled val="1"/>
        </dgm:presLayoutVars>
      </dgm:prSet>
      <dgm:spPr/>
      <dgm:t>
        <a:bodyPr/>
        <a:lstStyle/>
        <a:p>
          <a:endParaRPr lang="en-US"/>
        </a:p>
      </dgm:t>
    </dgm:pt>
  </dgm:ptLst>
  <dgm:cxnLst>
    <dgm:cxn modelId="{8D9CD2C6-FFE9-4D5A-9798-1AC73A317EED}" type="presOf" srcId="{32B914BA-2A0B-4E82-B138-3B7B21417E9D}" destId="{3B1FE2E4-6654-486C-83F9-ACEE573B7B17}" srcOrd="0" destOrd="0" presId="urn:microsoft.com/office/officeart/2005/8/layout/vList5"/>
    <dgm:cxn modelId="{784273CC-D13D-46EF-8CE7-4EB98F7B8DCF}" type="presOf" srcId="{D8BAE5B2-0F70-4199-A43E-C770DFFF8E57}" destId="{6A70E3CB-9070-444B-AA37-273459A6EB08}" srcOrd="0" destOrd="0" presId="urn:microsoft.com/office/officeart/2005/8/layout/vList5"/>
    <dgm:cxn modelId="{5D73C831-10B3-4AC5-9ED1-2BA2AAC84B3D}" type="presOf" srcId="{91AE6221-8A4F-49FB-A587-E388AAE769C7}" destId="{0ADB2562-C1BB-4327-BC95-F299B9D20F48}" srcOrd="0" destOrd="0" presId="urn:microsoft.com/office/officeart/2005/8/layout/vList5"/>
    <dgm:cxn modelId="{A61C5DD2-539F-4E32-A31B-7FF48FDB32E2}" srcId="{E11325DA-B967-423D-B451-BFD62D8359E1}" destId="{32B914BA-2A0B-4E82-B138-3B7B21417E9D}" srcOrd="0" destOrd="0" parTransId="{590D008D-8228-4D7B-A3D2-4C85151EC7C0}" sibTransId="{61E82E9D-0732-43DF-B6A4-3C4AE2CF9BB2}"/>
    <dgm:cxn modelId="{F42A9AAB-8203-4A63-8435-D84A38DBA582}" srcId="{32B914BA-2A0B-4E82-B138-3B7B21417E9D}" destId="{94EC66A5-DBD5-426A-BB45-3716E42C40F9}" srcOrd="1" destOrd="0" parTransId="{CA81A0A4-9261-417B-9266-572E03E4A3D5}" sibTransId="{ECA0A624-E994-4836-9BA9-387C5502531A}"/>
    <dgm:cxn modelId="{9194A60C-C30F-4DA5-99C9-26F6C544C82C}" srcId="{4B7E66E3-4018-48B0-A6C4-59FC68E6AF9B}" destId="{91AE6221-8A4F-49FB-A587-E388AAE769C7}" srcOrd="0" destOrd="0" parTransId="{33CB207C-80BD-4721-9DC1-300A0EA90595}" sibTransId="{14D7DA9A-9719-41F7-BD1A-B16516C80782}"/>
    <dgm:cxn modelId="{58109A67-6020-416E-8CDB-1D7B06267712}" srcId="{D8BAE5B2-0F70-4199-A43E-C770DFFF8E57}" destId="{00F54480-CE52-409F-83F3-FDE4504AA950}" srcOrd="1" destOrd="0" parTransId="{2C04DB3B-A2FB-4150-BDD7-05ED32C1912F}" sibTransId="{7904FFDB-DFAD-4304-AD5A-E6AE2002359D}"/>
    <dgm:cxn modelId="{5FA314D5-13D8-408C-8EBE-308D3C0D857F}" srcId="{4B7E66E3-4018-48B0-A6C4-59FC68E6AF9B}" destId="{81AC0EFB-705D-4362-850A-9DABCCF9B69B}" srcOrd="1" destOrd="0" parTransId="{2B8914B3-7ABB-41E3-837D-328F2254DDB8}" sibTransId="{ADDAD547-CD7F-40FC-8FEE-6A758082BC51}"/>
    <dgm:cxn modelId="{6C72BC4D-8D3F-4430-9788-1CE5DC50EB2D}" type="presOf" srcId="{96735C66-5CBE-47C6-A2CE-45F3B27F3831}" destId="{9B65ED41-F1EB-4C87-9445-B4E3055E53A5}" srcOrd="0" destOrd="0" presId="urn:microsoft.com/office/officeart/2005/8/layout/vList5"/>
    <dgm:cxn modelId="{453A8810-5BFE-4853-8B9C-98B5E9E80C26}" type="presOf" srcId="{81AC0EFB-705D-4362-850A-9DABCCF9B69B}" destId="{0ADB2562-C1BB-4327-BC95-F299B9D20F48}" srcOrd="0" destOrd="1" presId="urn:microsoft.com/office/officeart/2005/8/layout/vList5"/>
    <dgm:cxn modelId="{771ABC5A-C29C-4F3E-9BB9-967163780E2F}" srcId="{E11325DA-B967-423D-B451-BFD62D8359E1}" destId="{D8BAE5B2-0F70-4199-A43E-C770DFFF8E57}" srcOrd="2" destOrd="0" parTransId="{644DC7C4-38ED-4F07-A1FD-A7360EDCD349}" sibTransId="{63750A1A-7F14-4634-BF45-6DDF93E58B81}"/>
    <dgm:cxn modelId="{94258986-C134-4242-8391-647D98AF5637}" srcId="{32B914BA-2A0B-4E82-B138-3B7B21417E9D}" destId="{D600706D-C88D-46AE-9BE5-5F12203332D4}" srcOrd="0" destOrd="0" parTransId="{10C8A42F-3866-487A-84AC-695A6538C293}" sibTransId="{B3761118-BB5A-43FB-A08A-E122E86DA357}"/>
    <dgm:cxn modelId="{CB4597D8-E7F2-4740-95AF-1F4678F14FBF}" srcId="{E11325DA-B967-423D-B451-BFD62D8359E1}" destId="{4B7E66E3-4018-48B0-A6C4-59FC68E6AF9B}" srcOrd="1" destOrd="0" parTransId="{EB495010-D670-47A0-99FB-5D46BD3D1120}" sibTransId="{20663E4E-2EE8-47A6-81AC-3F8BCBD86806}"/>
    <dgm:cxn modelId="{DD18E2B1-A6F2-49F9-AF37-462069F6D306}" type="presOf" srcId="{E11325DA-B967-423D-B451-BFD62D8359E1}" destId="{FA087602-92C8-4760-93F8-C4BA0235ED5B}" srcOrd="0" destOrd="0" presId="urn:microsoft.com/office/officeart/2005/8/layout/vList5"/>
    <dgm:cxn modelId="{CCE2BCEA-750E-491A-8469-9D4E8380D77A}" type="presOf" srcId="{94EC66A5-DBD5-426A-BB45-3716E42C40F9}" destId="{12E2F703-FD5F-4E7D-8458-D8681CF2AB2D}" srcOrd="0" destOrd="1" presId="urn:microsoft.com/office/officeart/2005/8/layout/vList5"/>
    <dgm:cxn modelId="{05EC7203-B192-4010-8209-71851B7F9411}" srcId="{D8BAE5B2-0F70-4199-A43E-C770DFFF8E57}" destId="{8D043AF5-6FCD-4747-A4E9-85E0E5395304}" srcOrd="2" destOrd="0" parTransId="{70277CE8-9CAE-4C92-BF6A-C8DCC5C70327}" sibTransId="{14322705-B192-4815-BEE8-359AEB1435CC}"/>
    <dgm:cxn modelId="{3080E4E9-385F-4548-B5E5-DBECD606F44B}" type="presOf" srcId="{D600706D-C88D-46AE-9BE5-5F12203332D4}" destId="{12E2F703-FD5F-4E7D-8458-D8681CF2AB2D}" srcOrd="0" destOrd="0" presId="urn:microsoft.com/office/officeart/2005/8/layout/vList5"/>
    <dgm:cxn modelId="{814E467A-4E09-4DF2-A87C-FE857C09261C}" type="presOf" srcId="{8D043AF5-6FCD-4747-A4E9-85E0E5395304}" destId="{9B65ED41-F1EB-4C87-9445-B4E3055E53A5}" srcOrd="0" destOrd="2" presId="urn:microsoft.com/office/officeart/2005/8/layout/vList5"/>
    <dgm:cxn modelId="{D0B09B3C-64DA-44D1-A08A-D31F084FF028}" type="presOf" srcId="{00F54480-CE52-409F-83F3-FDE4504AA950}" destId="{9B65ED41-F1EB-4C87-9445-B4E3055E53A5}" srcOrd="0" destOrd="1" presId="urn:microsoft.com/office/officeart/2005/8/layout/vList5"/>
    <dgm:cxn modelId="{AD9ABC40-C5EF-4BF3-95AD-F1D43092D66A}" type="presOf" srcId="{4B7E66E3-4018-48B0-A6C4-59FC68E6AF9B}" destId="{7B30033B-4F43-4BB2-86EA-F3CA3CC8B325}" srcOrd="0" destOrd="0" presId="urn:microsoft.com/office/officeart/2005/8/layout/vList5"/>
    <dgm:cxn modelId="{DFDF02F6-B44E-4A72-9DF7-BBB26289CE66}" srcId="{D8BAE5B2-0F70-4199-A43E-C770DFFF8E57}" destId="{96735C66-5CBE-47C6-A2CE-45F3B27F3831}" srcOrd="0" destOrd="0" parTransId="{0A1AB777-B76A-4228-866D-38EC362E04C5}" sibTransId="{23066A90-9E5F-4DE5-A12E-A9E66DBE2A50}"/>
    <dgm:cxn modelId="{F526ADD4-9798-4C0C-BA53-841A8B94F22A}" type="presParOf" srcId="{FA087602-92C8-4760-93F8-C4BA0235ED5B}" destId="{BEE12141-E017-47CE-970A-D185CBDFB247}" srcOrd="0" destOrd="0" presId="urn:microsoft.com/office/officeart/2005/8/layout/vList5"/>
    <dgm:cxn modelId="{854E2E76-3845-48A0-9129-F048E1C74576}" type="presParOf" srcId="{BEE12141-E017-47CE-970A-D185CBDFB247}" destId="{3B1FE2E4-6654-486C-83F9-ACEE573B7B17}" srcOrd="0" destOrd="0" presId="urn:microsoft.com/office/officeart/2005/8/layout/vList5"/>
    <dgm:cxn modelId="{0A5DCFA5-B885-4BD0-AE75-1B6E27AD1B48}" type="presParOf" srcId="{BEE12141-E017-47CE-970A-D185CBDFB247}" destId="{12E2F703-FD5F-4E7D-8458-D8681CF2AB2D}" srcOrd="1" destOrd="0" presId="urn:microsoft.com/office/officeart/2005/8/layout/vList5"/>
    <dgm:cxn modelId="{F9241880-7ED8-43FE-8661-5DB7B9CABF12}" type="presParOf" srcId="{FA087602-92C8-4760-93F8-C4BA0235ED5B}" destId="{0F976EF1-0392-4F24-B3CB-84C892BA0ADD}" srcOrd="1" destOrd="0" presId="urn:microsoft.com/office/officeart/2005/8/layout/vList5"/>
    <dgm:cxn modelId="{6A794BF9-4851-45BD-8AFE-14EC8D9D6971}" type="presParOf" srcId="{FA087602-92C8-4760-93F8-C4BA0235ED5B}" destId="{29228FA6-A99F-4F2C-9399-28B3FBAFBA44}" srcOrd="2" destOrd="0" presId="urn:microsoft.com/office/officeart/2005/8/layout/vList5"/>
    <dgm:cxn modelId="{FFE13794-82FB-4169-83CA-9A1AFA244CF3}" type="presParOf" srcId="{29228FA6-A99F-4F2C-9399-28B3FBAFBA44}" destId="{7B30033B-4F43-4BB2-86EA-F3CA3CC8B325}" srcOrd="0" destOrd="0" presId="urn:microsoft.com/office/officeart/2005/8/layout/vList5"/>
    <dgm:cxn modelId="{D09B3181-BD6E-4F0F-A36C-834014F3E447}" type="presParOf" srcId="{29228FA6-A99F-4F2C-9399-28B3FBAFBA44}" destId="{0ADB2562-C1BB-4327-BC95-F299B9D20F48}" srcOrd="1" destOrd="0" presId="urn:microsoft.com/office/officeart/2005/8/layout/vList5"/>
    <dgm:cxn modelId="{321247F2-B371-4BEC-A5FC-F694CF30386E}" type="presParOf" srcId="{FA087602-92C8-4760-93F8-C4BA0235ED5B}" destId="{FF0BDC20-8CCD-4426-9FCF-DDA32CEB3787}" srcOrd="3" destOrd="0" presId="urn:microsoft.com/office/officeart/2005/8/layout/vList5"/>
    <dgm:cxn modelId="{BF181742-1ECB-4134-8E90-2B99F1EEFC68}" type="presParOf" srcId="{FA087602-92C8-4760-93F8-C4BA0235ED5B}" destId="{641FD524-780A-4974-AF80-A3D0D6377DFF}" srcOrd="4" destOrd="0" presId="urn:microsoft.com/office/officeart/2005/8/layout/vList5"/>
    <dgm:cxn modelId="{EA73F657-3A02-4E74-AEC5-AC596BB33601}" type="presParOf" srcId="{641FD524-780A-4974-AF80-A3D0D6377DFF}" destId="{6A70E3CB-9070-444B-AA37-273459A6EB08}" srcOrd="0" destOrd="0" presId="urn:microsoft.com/office/officeart/2005/8/layout/vList5"/>
    <dgm:cxn modelId="{4D714055-4186-456F-96B2-4A4387BFE29B}" type="presParOf" srcId="{641FD524-780A-4974-AF80-A3D0D6377DFF}" destId="{9B65ED41-F1EB-4C87-9445-B4E3055E53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325DA-B967-423D-B451-BFD62D8359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B914BA-2A0B-4E82-B138-3B7B21417E9D}">
      <dgm:prSet phldrT="[Text]"/>
      <dgm:spPr/>
      <dgm:t>
        <a:bodyPr/>
        <a:lstStyle/>
        <a:p>
          <a:r>
            <a:rPr lang="en-US" dirty="0"/>
            <a:t>Who?</a:t>
          </a:r>
        </a:p>
      </dgm:t>
    </dgm:pt>
    <dgm:pt modelId="{590D008D-8228-4D7B-A3D2-4C85151EC7C0}" type="parTrans" cxnId="{A61C5DD2-539F-4E32-A31B-7FF48FDB32E2}">
      <dgm:prSet/>
      <dgm:spPr/>
      <dgm:t>
        <a:bodyPr/>
        <a:lstStyle/>
        <a:p>
          <a:endParaRPr lang="en-US"/>
        </a:p>
      </dgm:t>
    </dgm:pt>
    <dgm:pt modelId="{61E82E9D-0732-43DF-B6A4-3C4AE2CF9BB2}" type="sibTrans" cxnId="{A61C5DD2-539F-4E32-A31B-7FF48FDB32E2}">
      <dgm:prSet/>
      <dgm:spPr/>
      <dgm:t>
        <a:bodyPr/>
        <a:lstStyle/>
        <a:p>
          <a:endParaRPr lang="en-US"/>
        </a:p>
      </dgm:t>
    </dgm:pt>
    <dgm:pt modelId="{D600706D-C88D-46AE-9BE5-5F12203332D4}">
      <dgm:prSet phldrT="[Text]" custT="1"/>
      <dgm:spPr/>
      <dgm:t>
        <a:bodyPr/>
        <a:lstStyle/>
        <a:p>
          <a:r>
            <a:rPr lang="en-US" sz="3000" dirty="0"/>
            <a:t>HHS</a:t>
          </a:r>
        </a:p>
      </dgm:t>
    </dgm:pt>
    <dgm:pt modelId="{10C8A42F-3866-487A-84AC-695A6538C293}" type="parTrans" cxnId="{94258986-C134-4242-8391-647D98AF5637}">
      <dgm:prSet/>
      <dgm:spPr/>
      <dgm:t>
        <a:bodyPr/>
        <a:lstStyle/>
        <a:p>
          <a:endParaRPr lang="en-US"/>
        </a:p>
      </dgm:t>
    </dgm:pt>
    <dgm:pt modelId="{B3761118-BB5A-43FB-A08A-E122E86DA357}" type="sibTrans" cxnId="{94258986-C134-4242-8391-647D98AF5637}">
      <dgm:prSet/>
      <dgm:spPr/>
      <dgm:t>
        <a:bodyPr/>
        <a:lstStyle/>
        <a:p>
          <a:endParaRPr lang="en-US"/>
        </a:p>
      </dgm:t>
    </dgm:pt>
    <dgm:pt modelId="{4B7E66E3-4018-48B0-A6C4-59FC68E6AF9B}">
      <dgm:prSet phldrT="[Text]"/>
      <dgm:spPr/>
      <dgm:t>
        <a:bodyPr/>
        <a:lstStyle/>
        <a:p>
          <a:r>
            <a:rPr lang="en-US" dirty="0"/>
            <a:t>What?</a:t>
          </a:r>
        </a:p>
      </dgm:t>
    </dgm:pt>
    <dgm:pt modelId="{EB495010-D670-47A0-99FB-5D46BD3D1120}" type="parTrans" cxnId="{CB4597D8-E7F2-4740-95AF-1F4678F14FBF}">
      <dgm:prSet/>
      <dgm:spPr/>
      <dgm:t>
        <a:bodyPr/>
        <a:lstStyle/>
        <a:p>
          <a:endParaRPr lang="en-US"/>
        </a:p>
      </dgm:t>
    </dgm:pt>
    <dgm:pt modelId="{20663E4E-2EE8-47A6-81AC-3F8BCBD86806}" type="sibTrans" cxnId="{CB4597D8-E7F2-4740-95AF-1F4678F14FBF}">
      <dgm:prSet/>
      <dgm:spPr/>
      <dgm:t>
        <a:bodyPr/>
        <a:lstStyle/>
        <a:p>
          <a:endParaRPr lang="en-US"/>
        </a:p>
      </dgm:t>
    </dgm:pt>
    <dgm:pt modelId="{91AE6221-8A4F-49FB-A587-E388AAE769C7}">
      <dgm:prSet phldrT="[Text]"/>
      <dgm:spPr/>
      <dgm:t>
        <a:bodyPr/>
        <a:lstStyle/>
        <a:p>
          <a:r>
            <a:rPr lang="en-US" dirty="0"/>
            <a:t>Food labels for all foods and food ingredients</a:t>
          </a:r>
        </a:p>
      </dgm:t>
    </dgm:pt>
    <dgm:pt modelId="{33CB207C-80BD-4721-9DC1-300A0EA90595}" type="parTrans" cxnId="{9194A60C-C30F-4DA5-99C9-26F6C544C82C}">
      <dgm:prSet/>
      <dgm:spPr/>
      <dgm:t>
        <a:bodyPr/>
        <a:lstStyle/>
        <a:p>
          <a:endParaRPr lang="en-US"/>
        </a:p>
      </dgm:t>
    </dgm:pt>
    <dgm:pt modelId="{14D7DA9A-9719-41F7-BD1A-B16516C80782}" type="sibTrans" cxnId="{9194A60C-C30F-4DA5-99C9-26F6C544C82C}">
      <dgm:prSet/>
      <dgm:spPr/>
      <dgm:t>
        <a:bodyPr/>
        <a:lstStyle/>
        <a:p>
          <a:endParaRPr lang="en-US"/>
        </a:p>
      </dgm:t>
    </dgm:pt>
    <dgm:pt modelId="{81AC0EFB-705D-4362-850A-9DABCCF9B69B}">
      <dgm:prSet phldrT="[Text]"/>
      <dgm:spPr/>
      <dgm:t>
        <a:bodyPr/>
        <a:lstStyle/>
        <a:p>
          <a:r>
            <a:rPr lang="en-US" dirty="0"/>
            <a:t>Food safety oversight for products including:</a:t>
          </a:r>
        </a:p>
      </dgm:t>
    </dgm:pt>
    <dgm:pt modelId="{2B8914B3-7ABB-41E3-837D-328F2254DDB8}" type="parTrans" cxnId="{5FA314D5-13D8-408C-8EBE-308D3C0D857F}">
      <dgm:prSet/>
      <dgm:spPr/>
      <dgm:t>
        <a:bodyPr/>
        <a:lstStyle/>
        <a:p>
          <a:endParaRPr lang="en-US"/>
        </a:p>
      </dgm:t>
    </dgm:pt>
    <dgm:pt modelId="{ADDAD547-CD7F-40FC-8FEE-6A758082BC51}" type="sibTrans" cxnId="{5FA314D5-13D8-408C-8EBE-308D3C0D857F}">
      <dgm:prSet/>
      <dgm:spPr/>
      <dgm:t>
        <a:bodyPr/>
        <a:lstStyle/>
        <a:p>
          <a:endParaRPr lang="en-US"/>
        </a:p>
      </dgm:t>
    </dgm:pt>
    <dgm:pt modelId="{D8BAE5B2-0F70-4199-A43E-C770DFFF8E57}">
      <dgm:prSet phldrT="[Text]"/>
      <dgm:spPr/>
      <dgm:t>
        <a:bodyPr/>
        <a:lstStyle/>
        <a:p>
          <a:r>
            <a:rPr lang="en-US" dirty="0"/>
            <a:t>Why?</a:t>
          </a:r>
        </a:p>
      </dgm:t>
    </dgm:pt>
    <dgm:pt modelId="{644DC7C4-38ED-4F07-A1FD-A7360EDCD349}" type="parTrans" cxnId="{771ABC5A-C29C-4F3E-9BB9-967163780E2F}">
      <dgm:prSet/>
      <dgm:spPr/>
      <dgm:t>
        <a:bodyPr/>
        <a:lstStyle/>
        <a:p>
          <a:endParaRPr lang="en-US"/>
        </a:p>
      </dgm:t>
    </dgm:pt>
    <dgm:pt modelId="{63750A1A-7F14-4634-BF45-6DDF93E58B81}" type="sibTrans" cxnId="{771ABC5A-C29C-4F3E-9BB9-967163780E2F}">
      <dgm:prSet/>
      <dgm:spPr/>
      <dgm:t>
        <a:bodyPr/>
        <a:lstStyle/>
        <a:p>
          <a:endParaRPr lang="en-US"/>
        </a:p>
      </dgm:t>
    </dgm:pt>
    <dgm:pt modelId="{96735C66-5CBE-47C6-A2CE-45F3B27F3831}">
      <dgm:prSet phldrT="[Text]" custT="1"/>
      <dgm:spPr/>
      <dgm:t>
        <a:bodyPr/>
        <a:lstStyle/>
        <a:p>
          <a:r>
            <a:rPr lang="en-US" sz="1600" dirty="0">
              <a:solidFill>
                <a:schemeClr val="tx1"/>
              </a:solidFill>
            </a:rPr>
            <a:t>Food, Drug, and Cosmetic Act</a:t>
          </a:r>
          <a:endParaRPr lang="en-US" sz="1600" dirty="0"/>
        </a:p>
      </dgm:t>
    </dgm:pt>
    <dgm:pt modelId="{0A1AB777-B76A-4228-866D-38EC362E04C5}" type="parTrans" cxnId="{DFDF02F6-B44E-4A72-9DF7-BBB26289CE66}">
      <dgm:prSet/>
      <dgm:spPr/>
      <dgm:t>
        <a:bodyPr/>
        <a:lstStyle/>
        <a:p>
          <a:endParaRPr lang="en-US"/>
        </a:p>
      </dgm:t>
    </dgm:pt>
    <dgm:pt modelId="{23066A90-9E5F-4DE5-A12E-A9E66DBE2A50}" type="sibTrans" cxnId="{DFDF02F6-B44E-4A72-9DF7-BBB26289CE66}">
      <dgm:prSet/>
      <dgm:spPr/>
      <dgm:t>
        <a:bodyPr/>
        <a:lstStyle/>
        <a:p>
          <a:endParaRPr lang="en-US"/>
        </a:p>
      </dgm:t>
    </dgm:pt>
    <dgm:pt modelId="{0541BF89-FB8A-4B3A-A92E-28D8AA4D1AC4}">
      <dgm:prSet phldrT="[Text]"/>
      <dgm:spPr/>
      <dgm:t>
        <a:bodyPr/>
        <a:lstStyle/>
        <a:p>
          <a:r>
            <a:rPr lang="en-US" dirty="0"/>
            <a:t>Except: meat and poultry products</a:t>
          </a:r>
        </a:p>
      </dgm:t>
    </dgm:pt>
    <dgm:pt modelId="{D1B46E1B-D27D-4CDC-B2CC-C5558700EB29}" type="parTrans" cxnId="{6B9DA540-6491-4FDE-96D5-D658720D394F}">
      <dgm:prSet/>
      <dgm:spPr/>
      <dgm:t>
        <a:bodyPr/>
        <a:lstStyle/>
        <a:p>
          <a:endParaRPr lang="en-US"/>
        </a:p>
      </dgm:t>
    </dgm:pt>
    <dgm:pt modelId="{D9B8B26D-D534-4138-814C-86AEA8D14DA6}" type="sibTrans" cxnId="{6B9DA540-6491-4FDE-96D5-D658720D394F}">
      <dgm:prSet/>
      <dgm:spPr/>
      <dgm:t>
        <a:bodyPr/>
        <a:lstStyle/>
        <a:p>
          <a:endParaRPr lang="en-US"/>
        </a:p>
      </dgm:t>
    </dgm:pt>
    <dgm:pt modelId="{C65E87DE-0B72-4EBD-8B59-5778E29CCDB8}">
      <dgm:prSet phldrT="[Text]" custT="1"/>
      <dgm:spPr/>
      <dgm:t>
        <a:bodyPr/>
        <a:lstStyle/>
        <a:p>
          <a:r>
            <a:rPr lang="en-US" sz="3000" dirty="0"/>
            <a:t>FDA</a:t>
          </a:r>
        </a:p>
      </dgm:t>
    </dgm:pt>
    <dgm:pt modelId="{70C10321-985F-4ACB-A4F9-66B93A171A09}" type="parTrans" cxnId="{AF6C2030-4862-4039-853F-378EFBEC1602}">
      <dgm:prSet/>
      <dgm:spPr/>
      <dgm:t>
        <a:bodyPr/>
        <a:lstStyle/>
        <a:p>
          <a:endParaRPr lang="en-US"/>
        </a:p>
      </dgm:t>
    </dgm:pt>
    <dgm:pt modelId="{0958EB18-E99E-4F28-84BF-BB5CB9443B7B}" type="sibTrans" cxnId="{AF6C2030-4862-4039-853F-378EFBEC1602}">
      <dgm:prSet/>
      <dgm:spPr/>
      <dgm:t>
        <a:bodyPr/>
        <a:lstStyle/>
        <a:p>
          <a:endParaRPr lang="en-US"/>
        </a:p>
      </dgm:t>
    </dgm:pt>
    <dgm:pt modelId="{8A82CC90-02D3-4AC4-B162-F5C9F83D5A38}">
      <dgm:prSet/>
      <dgm:spPr/>
      <dgm:t>
        <a:bodyPr/>
        <a:lstStyle/>
        <a:p>
          <a:r>
            <a:rPr lang="en-US" altLang="en-US" dirty="0">
              <a:solidFill>
                <a:schemeClr val="tx1"/>
              </a:solidFill>
            </a:rPr>
            <a:t>Seafood, fish &amp; shellfish products</a:t>
          </a:r>
        </a:p>
      </dgm:t>
    </dgm:pt>
    <dgm:pt modelId="{8CB3632B-0CFC-4679-B27F-1A3A8C12732A}" type="parTrans" cxnId="{45811BC8-5537-4B97-95BA-9422A4BF301B}">
      <dgm:prSet/>
      <dgm:spPr/>
      <dgm:t>
        <a:bodyPr/>
        <a:lstStyle/>
        <a:p>
          <a:endParaRPr lang="en-US"/>
        </a:p>
      </dgm:t>
    </dgm:pt>
    <dgm:pt modelId="{552192A8-2E28-423B-98CC-2D0746294A04}" type="sibTrans" cxnId="{45811BC8-5537-4B97-95BA-9422A4BF301B}">
      <dgm:prSet/>
      <dgm:spPr/>
      <dgm:t>
        <a:bodyPr/>
        <a:lstStyle/>
        <a:p>
          <a:endParaRPr lang="en-US"/>
        </a:p>
      </dgm:t>
    </dgm:pt>
    <dgm:pt modelId="{94FFEE09-2C6F-4FE4-B998-851551548559}">
      <dgm:prSet phldrT="[Text]"/>
      <dgm:spPr/>
      <dgm:t>
        <a:bodyPr/>
        <a:lstStyle/>
        <a:p>
          <a:r>
            <a:rPr lang="en-US" altLang="en-US" dirty="0">
              <a:solidFill>
                <a:schemeClr val="tx1"/>
              </a:solidFill>
            </a:rPr>
            <a:t>Domestic and imported food sold in interstate commerce, including shell eggs but not meat and poultry</a:t>
          </a:r>
          <a:endParaRPr lang="en-US" dirty="0"/>
        </a:p>
      </dgm:t>
    </dgm:pt>
    <dgm:pt modelId="{6A04D63D-39E2-440C-AD90-BA3EB469C293}" type="parTrans" cxnId="{D1AA08D8-8DC1-4FD3-97AF-CDFF13C3A13B}">
      <dgm:prSet/>
      <dgm:spPr/>
      <dgm:t>
        <a:bodyPr/>
        <a:lstStyle/>
        <a:p>
          <a:endParaRPr lang="en-US"/>
        </a:p>
      </dgm:t>
    </dgm:pt>
    <dgm:pt modelId="{4DE787AF-1805-46CF-96C0-E10C1331AB71}" type="sibTrans" cxnId="{D1AA08D8-8DC1-4FD3-97AF-CDFF13C3A13B}">
      <dgm:prSet/>
      <dgm:spPr/>
      <dgm:t>
        <a:bodyPr/>
        <a:lstStyle/>
        <a:p>
          <a:endParaRPr lang="en-US"/>
        </a:p>
      </dgm:t>
    </dgm:pt>
    <dgm:pt modelId="{2F3B542D-22AC-4B0B-BD6C-BE6831E4CC70}">
      <dgm:prSet phldrT="[Text]" custT="1"/>
      <dgm:spPr/>
      <dgm:t>
        <a:bodyPr/>
        <a:lstStyle/>
        <a:p>
          <a:r>
            <a:rPr lang="en-US" sz="1600" dirty="0"/>
            <a:t>Food Safety Modernization Act</a:t>
          </a:r>
        </a:p>
      </dgm:t>
    </dgm:pt>
    <dgm:pt modelId="{94D9BB08-1C27-46B3-9784-F9B653687ED0}" type="parTrans" cxnId="{D1CA38E2-766C-44F5-BC39-A844FDF7889A}">
      <dgm:prSet/>
      <dgm:spPr/>
      <dgm:t>
        <a:bodyPr/>
        <a:lstStyle/>
        <a:p>
          <a:endParaRPr lang="en-US"/>
        </a:p>
      </dgm:t>
    </dgm:pt>
    <dgm:pt modelId="{03963B4B-ABEF-40AA-A8BA-02CF070FA224}" type="sibTrans" cxnId="{D1CA38E2-766C-44F5-BC39-A844FDF7889A}">
      <dgm:prSet/>
      <dgm:spPr/>
      <dgm:t>
        <a:bodyPr/>
        <a:lstStyle/>
        <a:p>
          <a:endParaRPr lang="en-US"/>
        </a:p>
      </dgm:t>
    </dgm:pt>
    <dgm:pt modelId="{FA087602-92C8-4760-93F8-C4BA0235ED5B}" type="pres">
      <dgm:prSet presAssocID="{E11325DA-B967-423D-B451-BFD62D8359E1}" presName="Name0" presStyleCnt="0">
        <dgm:presLayoutVars>
          <dgm:dir/>
          <dgm:animLvl val="lvl"/>
          <dgm:resizeHandles val="exact"/>
        </dgm:presLayoutVars>
      </dgm:prSet>
      <dgm:spPr/>
      <dgm:t>
        <a:bodyPr/>
        <a:lstStyle/>
        <a:p>
          <a:endParaRPr lang="en-US"/>
        </a:p>
      </dgm:t>
    </dgm:pt>
    <dgm:pt modelId="{BEE12141-E017-47CE-970A-D185CBDFB247}" type="pres">
      <dgm:prSet presAssocID="{32B914BA-2A0B-4E82-B138-3B7B21417E9D}" presName="linNode" presStyleCnt="0"/>
      <dgm:spPr/>
    </dgm:pt>
    <dgm:pt modelId="{3B1FE2E4-6654-486C-83F9-ACEE573B7B17}" type="pres">
      <dgm:prSet presAssocID="{32B914BA-2A0B-4E82-B138-3B7B21417E9D}" presName="parentText" presStyleLbl="node1" presStyleIdx="0" presStyleCnt="3">
        <dgm:presLayoutVars>
          <dgm:chMax val="1"/>
          <dgm:bulletEnabled val="1"/>
        </dgm:presLayoutVars>
      </dgm:prSet>
      <dgm:spPr/>
      <dgm:t>
        <a:bodyPr/>
        <a:lstStyle/>
        <a:p>
          <a:endParaRPr lang="en-US"/>
        </a:p>
      </dgm:t>
    </dgm:pt>
    <dgm:pt modelId="{12E2F703-FD5F-4E7D-8458-D8681CF2AB2D}" type="pres">
      <dgm:prSet presAssocID="{32B914BA-2A0B-4E82-B138-3B7B21417E9D}" presName="descendantText" presStyleLbl="alignAccFollowNode1" presStyleIdx="0" presStyleCnt="3">
        <dgm:presLayoutVars>
          <dgm:bulletEnabled val="1"/>
        </dgm:presLayoutVars>
      </dgm:prSet>
      <dgm:spPr/>
      <dgm:t>
        <a:bodyPr/>
        <a:lstStyle/>
        <a:p>
          <a:endParaRPr lang="en-US"/>
        </a:p>
      </dgm:t>
    </dgm:pt>
    <dgm:pt modelId="{0F976EF1-0392-4F24-B3CB-84C892BA0ADD}" type="pres">
      <dgm:prSet presAssocID="{61E82E9D-0732-43DF-B6A4-3C4AE2CF9BB2}" presName="sp" presStyleCnt="0"/>
      <dgm:spPr/>
    </dgm:pt>
    <dgm:pt modelId="{29228FA6-A99F-4F2C-9399-28B3FBAFBA44}" type="pres">
      <dgm:prSet presAssocID="{4B7E66E3-4018-48B0-A6C4-59FC68E6AF9B}" presName="linNode" presStyleCnt="0"/>
      <dgm:spPr/>
    </dgm:pt>
    <dgm:pt modelId="{7B30033B-4F43-4BB2-86EA-F3CA3CC8B325}" type="pres">
      <dgm:prSet presAssocID="{4B7E66E3-4018-48B0-A6C4-59FC68E6AF9B}" presName="parentText" presStyleLbl="node1" presStyleIdx="1" presStyleCnt="3">
        <dgm:presLayoutVars>
          <dgm:chMax val="1"/>
          <dgm:bulletEnabled val="1"/>
        </dgm:presLayoutVars>
      </dgm:prSet>
      <dgm:spPr/>
      <dgm:t>
        <a:bodyPr/>
        <a:lstStyle/>
        <a:p>
          <a:endParaRPr lang="en-US"/>
        </a:p>
      </dgm:t>
    </dgm:pt>
    <dgm:pt modelId="{0ADB2562-C1BB-4327-BC95-F299B9D20F48}" type="pres">
      <dgm:prSet presAssocID="{4B7E66E3-4018-48B0-A6C4-59FC68E6AF9B}" presName="descendantText" presStyleLbl="alignAccFollowNode1" presStyleIdx="1" presStyleCnt="3" custScaleY="108601">
        <dgm:presLayoutVars>
          <dgm:bulletEnabled val="1"/>
        </dgm:presLayoutVars>
      </dgm:prSet>
      <dgm:spPr/>
      <dgm:t>
        <a:bodyPr/>
        <a:lstStyle/>
        <a:p>
          <a:endParaRPr lang="en-US"/>
        </a:p>
      </dgm:t>
    </dgm:pt>
    <dgm:pt modelId="{FF0BDC20-8CCD-4426-9FCF-DDA32CEB3787}" type="pres">
      <dgm:prSet presAssocID="{20663E4E-2EE8-47A6-81AC-3F8BCBD86806}" presName="sp" presStyleCnt="0"/>
      <dgm:spPr/>
    </dgm:pt>
    <dgm:pt modelId="{641FD524-780A-4974-AF80-A3D0D6377DFF}" type="pres">
      <dgm:prSet presAssocID="{D8BAE5B2-0F70-4199-A43E-C770DFFF8E57}" presName="linNode" presStyleCnt="0"/>
      <dgm:spPr/>
    </dgm:pt>
    <dgm:pt modelId="{6A70E3CB-9070-444B-AA37-273459A6EB08}" type="pres">
      <dgm:prSet presAssocID="{D8BAE5B2-0F70-4199-A43E-C770DFFF8E57}" presName="parentText" presStyleLbl="node1" presStyleIdx="2" presStyleCnt="3">
        <dgm:presLayoutVars>
          <dgm:chMax val="1"/>
          <dgm:bulletEnabled val="1"/>
        </dgm:presLayoutVars>
      </dgm:prSet>
      <dgm:spPr/>
      <dgm:t>
        <a:bodyPr/>
        <a:lstStyle/>
        <a:p>
          <a:endParaRPr lang="en-US"/>
        </a:p>
      </dgm:t>
    </dgm:pt>
    <dgm:pt modelId="{9B65ED41-F1EB-4C87-9445-B4E3055E53A5}" type="pres">
      <dgm:prSet presAssocID="{D8BAE5B2-0F70-4199-A43E-C770DFFF8E57}" presName="descendantText" presStyleLbl="alignAccFollowNode1" presStyleIdx="2" presStyleCnt="3">
        <dgm:presLayoutVars>
          <dgm:bulletEnabled val="1"/>
        </dgm:presLayoutVars>
      </dgm:prSet>
      <dgm:spPr/>
      <dgm:t>
        <a:bodyPr/>
        <a:lstStyle/>
        <a:p>
          <a:endParaRPr lang="en-US"/>
        </a:p>
      </dgm:t>
    </dgm:pt>
  </dgm:ptLst>
  <dgm:cxnLst>
    <dgm:cxn modelId="{92581F97-9C23-4E6F-9D55-8CC509374037}" type="presOf" srcId="{8A82CC90-02D3-4AC4-B162-F5C9F83D5A38}" destId="{0ADB2562-C1BB-4327-BC95-F299B9D20F48}" srcOrd="0" destOrd="4" presId="urn:microsoft.com/office/officeart/2005/8/layout/vList5"/>
    <dgm:cxn modelId="{8D9CD2C6-FFE9-4D5A-9798-1AC73A317EED}" type="presOf" srcId="{32B914BA-2A0B-4E82-B138-3B7B21417E9D}" destId="{3B1FE2E4-6654-486C-83F9-ACEE573B7B17}" srcOrd="0" destOrd="0" presId="urn:microsoft.com/office/officeart/2005/8/layout/vList5"/>
    <dgm:cxn modelId="{AF6C2030-4862-4039-853F-378EFBEC1602}" srcId="{32B914BA-2A0B-4E82-B138-3B7B21417E9D}" destId="{C65E87DE-0B72-4EBD-8B59-5778E29CCDB8}" srcOrd="1" destOrd="0" parTransId="{70C10321-985F-4ACB-A4F9-66B93A171A09}" sibTransId="{0958EB18-E99E-4F28-84BF-BB5CB9443B7B}"/>
    <dgm:cxn modelId="{784273CC-D13D-46EF-8CE7-4EB98F7B8DCF}" type="presOf" srcId="{D8BAE5B2-0F70-4199-A43E-C770DFFF8E57}" destId="{6A70E3CB-9070-444B-AA37-273459A6EB08}" srcOrd="0" destOrd="0" presId="urn:microsoft.com/office/officeart/2005/8/layout/vList5"/>
    <dgm:cxn modelId="{5D73C831-10B3-4AC5-9ED1-2BA2AAC84B3D}" type="presOf" srcId="{91AE6221-8A4F-49FB-A587-E388AAE769C7}" destId="{0ADB2562-C1BB-4327-BC95-F299B9D20F48}" srcOrd="0" destOrd="0" presId="urn:microsoft.com/office/officeart/2005/8/layout/vList5"/>
    <dgm:cxn modelId="{A61C5DD2-539F-4E32-A31B-7FF48FDB32E2}" srcId="{E11325DA-B967-423D-B451-BFD62D8359E1}" destId="{32B914BA-2A0B-4E82-B138-3B7B21417E9D}" srcOrd="0" destOrd="0" parTransId="{590D008D-8228-4D7B-A3D2-4C85151EC7C0}" sibTransId="{61E82E9D-0732-43DF-B6A4-3C4AE2CF9BB2}"/>
    <dgm:cxn modelId="{4C62B0C3-EFFC-413A-9EFD-6FA786084AA6}" type="presOf" srcId="{94FFEE09-2C6F-4FE4-B998-851551548559}" destId="{0ADB2562-C1BB-4327-BC95-F299B9D20F48}" srcOrd="0" destOrd="3" presId="urn:microsoft.com/office/officeart/2005/8/layout/vList5"/>
    <dgm:cxn modelId="{9194A60C-C30F-4DA5-99C9-26F6C544C82C}" srcId="{4B7E66E3-4018-48B0-A6C4-59FC68E6AF9B}" destId="{91AE6221-8A4F-49FB-A587-E388AAE769C7}" srcOrd="0" destOrd="0" parTransId="{33CB207C-80BD-4721-9DC1-300A0EA90595}" sibTransId="{14D7DA9A-9719-41F7-BD1A-B16516C80782}"/>
    <dgm:cxn modelId="{FEE9CB11-1620-4811-828F-6A81AB342358}" type="presOf" srcId="{2F3B542D-22AC-4B0B-BD6C-BE6831E4CC70}" destId="{9B65ED41-F1EB-4C87-9445-B4E3055E53A5}" srcOrd="0" destOrd="1" presId="urn:microsoft.com/office/officeart/2005/8/layout/vList5"/>
    <dgm:cxn modelId="{6B9DA540-6491-4FDE-96D5-D658720D394F}" srcId="{91AE6221-8A4F-49FB-A587-E388AAE769C7}" destId="{0541BF89-FB8A-4B3A-A92E-28D8AA4D1AC4}" srcOrd="0" destOrd="0" parTransId="{D1B46E1B-D27D-4CDC-B2CC-C5558700EB29}" sibTransId="{D9B8B26D-D534-4138-814C-86AEA8D14DA6}"/>
    <dgm:cxn modelId="{5FA314D5-13D8-408C-8EBE-308D3C0D857F}" srcId="{4B7E66E3-4018-48B0-A6C4-59FC68E6AF9B}" destId="{81AC0EFB-705D-4362-850A-9DABCCF9B69B}" srcOrd="1" destOrd="0" parTransId="{2B8914B3-7ABB-41E3-837D-328F2254DDB8}" sibTransId="{ADDAD547-CD7F-40FC-8FEE-6A758082BC51}"/>
    <dgm:cxn modelId="{6C72BC4D-8D3F-4430-9788-1CE5DC50EB2D}" type="presOf" srcId="{96735C66-5CBE-47C6-A2CE-45F3B27F3831}" destId="{9B65ED41-F1EB-4C87-9445-B4E3055E53A5}" srcOrd="0" destOrd="0" presId="urn:microsoft.com/office/officeart/2005/8/layout/vList5"/>
    <dgm:cxn modelId="{D1CA38E2-766C-44F5-BC39-A844FDF7889A}" srcId="{D8BAE5B2-0F70-4199-A43E-C770DFFF8E57}" destId="{2F3B542D-22AC-4B0B-BD6C-BE6831E4CC70}" srcOrd="1" destOrd="0" parTransId="{94D9BB08-1C27-46B3-9784-F9B653687ED0}" sibTransId="{03963B4B-ABEF-40AA-A8BA-02CF070FA224}"/>
    <dgm:cxn modelId="{45811BC8-5537-4B97-95BA-9422A4BF301B}" srcId="{81AC0EFB-705D-4362-850A-9DABCCF9B69B}" destId="{8A82CC90-02D3-4AC4-B162-F5C9F83D5A38}" srcOrd="1" destOrd="0" parTransId="{8CB3632B-0CFC-4679-B27F-1A3A8C12732A}" sibTransId="{552192A8-2E28-423B-98CC-2D0746294A04}"/>
    <dgm:cxn modelId="{D1AA08D8-8DC1-4FD3-97AF-CDFF13C3A13B}" srcId="{81AC0EFB-705D-4362-850A-9DABCCF9B69B}" destId="{94FFEE09-2C6F-4FE4-B998-851551548559}" srcOrd="0" destOrd="0" parTransId="{6A04D63D-39E2-440C-AD90-BA3EB469C293}" sibTransId="{4DE787AF-1805-46CF-96C0-E10C1331AB71}"/>
    <dgm:cxn modelId="{453A8810-5BFE-4853-8B9C-98B5E9E80C26}" type="presOf" srcId="{81AC0EFB-705D-4362-850A-9DABCCF9B69B}" destId="{0ADB2562-C1BB-4327-BC95-F299B9D20F48}" srcOrd="0" destOrd="2" presId="urn:microsoft.com/office/officeart/2005/8/layout/vList5"/>
    <dgm:cxn modelId="{771ABC5A-C29C-4F3E-9BB9-967163780E2F}" srcId="{E11325DA-B967-423D-B451-BFD62D8359E1}" destId="{D8BAE5B2-0F70-4199-A43E-C770DFFF8E57}" srcOrd="2" destOrd="0" parTransId="{644DC7C4-38ED-4F07-A1FD-A7360EDCD349}" sibTransId="{63750A1A-7F14-4634-BF45-6DDF93E58B81}"/>
    <dgm:cxn modelId="{94258986-C134-4242-8391-647D98AF5637}" srcId="{32B914BA-2A0B-4E82-B138-3B7B21417E9D}" destId="{D600706D-C88D-46AE-9BE5-5F12203332D4}" srcOrd="0" destOrd="0" parTransId="{10C8A42F-3866-487A-84AC-695A6538C293}" sibTransId="{B3761118-BB5A-43FB-A08A-E122E86DA357}"/>
    <dgm:cxn modelId="{CB4597D8-E7F2-4740-95AF-1F4678F14FBF}" srcId="{E11325DA-B967-423D-B451-BFD62D8359E1}" destId="{4B7E66E3-4018-48B0-A6C4-59FC68E6AF9B}" srcOrd="1" destOrd="0" parTransId="{EB495010-D670-47A0-99FB-5D46BD3D1120}" sibTransId="{20663E4E-2EE8-47A6-81AC-3F8BCBD86806}"/>
    <dgm:cxn modelId="{DD18E2B1-A6F2-49F9-AF37-462069F6D306}" type="presOf" srcId="{E11325DA-B967-423D-B451-BFD62D8359E1}" destId="{FA087602-92C8-4760-93F8-C4BA0235ED5B}" srcOrd="0" destOrd="0" presId="urn:microsoft.com/office/officeart/2005/8/layout/vList5"/>
    <dgm:cxn modelId="{3E7EAA15-AD05-4CD4-B6C4-9A0C9B4DA85C}" type="presOf" srcId="{C65E87DE-0B72-4EBD-8B59-5778E29CCDB8}" destId="{12E2F703-FD5F-4E7D-8458-D8681CF2AB2D}" srcOrd="0" destOrd="1" presId="urn:microsoft.com/office/officeart/2005/8/layout/vList5"/>
    <dgm:cxn modelId="{3080E4E9-385F-4548-B5E5-DBECD606F44B}" type="presOf" srcId="{D600706D-C88D-46AE-9BE5-5F12203332D4}" destId="{12E2F703-FD5F-4E7D-8458-D8681CF2AB2D}" srcOrd="0" destOrd="0" presId="urn:microsoft.com/office/officeart/2005/8/layout/vList5"/>
    <dgm:cxn modelId="{AD9ABC40-C5EF-4BF3-95AD-F1D43092D66A}" type="presOf" srcId="{4B7E66E3-4018-48B0-A6C4-59FC68E6AF9B}" destId="{7B30033B-4F43-4BB2-86EA-F3CA3CC8B325}" srcOrd="0" destOrd="0" presId="urn:microsoft.com/office/officeart/2005/8/layout/vList5"/>
    <dgm:cxn modelId="{DFDF02F6-B44E-4A72-9DF7-BBB26289CE66}" srcId="{D8BAE5B2-0F70-4199-A43E-C770DFFF8E57}" destId="{96735C66-5CBE-47C6-A2CE-45F3B27F3831}" srcOrd="0" destOrd="0" parTransId="{0A1AB777-B76A-4228-866D-38EC362E04C5}" sibTransId="{23066A90-9E5F-4DE5-A12E-A9E66DBE2A50}"/>
    <dgm:cxn modelId="{6E623142-0104-4FA6-B8C5-9C5C39AC2AB7}" type="presOf" srcId="{0541BF89-FB8A-4B3A-A92E-28D8AA4D1AC4}" destId="{0ADB2562-C1BB-4327-BC95-F299B9D20F48}" srcOrd="0" destOrd="1" presId="urn:microsoft.com/office/officeart/2005/8/layout/vList5"/>
    <dgm:cxn modelId="{F526ADD4-9798-4C0C-BA53-841A8B94F22A}" type="presParOf" srcId="{FA087602-92C8-4760-93F8-C4BA0235ED5B}" destId="{BEE12141-E017-47CE-970A-D185CBDFB247}" srcOrd="0" destOrd="0" presId="urn:microsoft.com/office/officeart/2005/8/layout/vList5"/>
    <dgm:cxn modelId="{854E2E76-3845-48A0-9129-F048E1C74576}" type="presParOf" srcId="{BEE12141-E017-47CE-970A-D185CBDFB247}" destId="{3B1FE2E4-6654-486C-83F9-ACEE573B7B17}" srcOrd="0" destOrd="0" presId="urn:microsoft.com/office/officeart/2005/8/layout/vList5"/>
    <dgm:cxn modelId="{0A5DCFA5-B885-4BD0-AE75-1B6E27AD1B48}" type="presParOf" srcId="{BEE12141-E017-47CE-970A-D185CBDFB247}" destId="{12E2F703-FD5F-4E7D-8458-D8681CF2AB2D}" srcOrd="1" destOrd="0" presId="urn:microsoft.com/office/officeart/2005/8/layout/vList5"/>
    <dgm:cxn modelId="{F9241880-7ED8-43FE-8661-5DB7B9CABF12}" type="presParOf" srcId="{FA087602-92C8-4760-93F8-C4BA0235ED5B}" destId="{0F976EF1-0392-4F24-B3CB-84C892BA0ADD}" srcOrd="1" destOrd="0" presId="urn:microsoft.com/office/officeart/2005/8/layout/vList5"/>
    <dgm:cxn modelId="{6A794BF9-4851-45BD-8AFE-14EC8D9D6971}" type="presParOf" srcId="{FA087602-92C8-4760-93F8-C4BA0235ED5B}" destId="{29228FA6-A99F-4F2C-9399-28B3FBAFBA44}" srcOrd="2" destOrd="0" presId="urn:microsoft.com/office/officeart/2005/8/layout/vList5"/>
    <dgm:cxn modelId="{FFE13794-82FB-4169-83CA-9A1AFA244CF3}" type="presParOf" srcId="{29228FA6-A99F-4F2C-9399-28B3FBAFBA44}" destId="{7B30033B-4F43-4BB2-86EA-F3CA3CC8B325}" srcOrd="0" destOrd="0" presId="urn:microsoft.com/office/officeart/2005/8/layout/vList5"/>
    <dgm:cxn modelId="{D09B3181-BD6E-4F0F-A36C-834014F3E447}" type="presParOf" srcId="{29228FA6-A99F-4F2C-9399-28B3FBAFBA44}" destId="{0ADB2562-C1BB-4327-BC95-F299B9D20F48}" srcOrd="1" destOrd="0" presId="urn:microsoft.com/office/officeart/2005/8/layout/vList5"/>
    <dgm:cxn modelId="{321247F2-B371-4BEC-A5FC-F694CF30386E}" type="presParOf" srcId="{FA087602-92C8-4760-93F8-C4BA0235ED5B}" destId="{FF0BDC20-8CCD-4426-9FCF-DDA32CEB3787}" srcOrd="3" destOrd="0" presId="urn:microsoft.com/office/officeart/2005/8/layout/vList5"/>
    <dgm:cxn modelId="{BF181742-1ECB-4134-8E90-2B99F1EEFC68}" type="presParOf" srcId="{FA087602-92C8-4760-93F8-C4BA0235ED5B}" destId="{641FD524-780A-4974-AF80-A3D0D6377DFF}" srcOrd="4" destOrd="0" presId="urn:microsoft.com/office/officeart/2005/8/layout/vList5"/>
    <dgm:cxn modelId="{EA73F657-3A02-4E74-AEC5-AC596BB33601}" type="presParOf" srcId="{641FD524-780A-4974-AF80-A3D0D6377DFF}" destId="{6A70E3CB-9070-444B-AA37-273459A6EB08}" srcOrd="0" destOrd="0" presId="urn:microsoft.com/office/officeart/2005/8/layout/vList5"/>
    <dgm:cxn modelId="{4D714055-4186-456F-96B2-4A4387BFE29B}" type="presParOf" srcId="{641FD524-780A-4974-AF80-A3D0D6377DFF}" destId="{9B65ED41-F1EB-4C87-9445-B4E3055E53A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7A70ED-E428-46FF-A3FE-0681EEE2A993}" type="doc">
      <dgm:prSet loTypeId="urn:microsoft.com/office/officeart/2005/8/layout/process2" loCatId="process" qsTypeId="urn:microsoft.com/office/officeart/2005/8/quickstyle/simple1" qsCatId="simple" csTypeId="urn:microsoft.com/office/officeart/2005/8/colors/accent1_2" csCatId="accent1" phldr="1"/>
      <dgm:spPr/>
    </dgm:pt>
    <dgm:pt modelId="{5FB7471B-544E-453D-9A9C-5E6B41DBBC55}">
      <dgm:prSet phldrT="[Text]"/>
      <dgm:spPr/>
      <dgm:t>
        <a:bodyPr/>
        <a:lstStyle/>
        <a:p>
          <a:r>
            <a:rPr lang="en-US" dirty="0"/>
            <a:t>Stem cells are taken from the muscle of an animal</a:t>
          </a:r>
        </a:p>
      </dgm:t>
    </dgm:pt>
    <dgm:pt modelId="{30D2DDCB-7A96-4848-8F5E-C0AD2E06CB66}" type="parTrans" cxnId="{7F14B754-3FB3-4970-9849-CDB1F08977E3}">
      <dgm:prSet/>
      <dgm:spPr/>
      <dgm:t>
        <a:bodyPr/>
        <a:lstStyle/>
        <a:p>
          <a:endParaRPr lang="en-US"/>
        </a:p>
      </dgm:t>
    </dgm:pt>
    <dgm:pt modelId="{48566FF0-AD64-492F-A43F-057A28F43B71}" type="sibTrans" cxnId="{7F14B754-3FB3-4970-9849-CDB1F08977E3}">
      <dgm:prSet/>
      <dgm:spPr/>
      <dgm:t>
        <a:bodyPr/>
        <a:lstStyle/>
        <a:p>
          <a:endParaRPr lang="en-US"/>
        </a:p>
      </dgm:t>
    </dgm:pt>
    <dgm:pt modelId="{16B699F6-E25B-427A-9B44-CE99284F55CD}">
      <dgm:prSet/>
      <dgm:spPr/>
      <dgm:t>
        <a:bodyPr/>
        <a:lstStyle/>
        <a:p>
          <a:r>
            <a:rPr lang="en-US" dirty="0"/>
            <a:t>Stem cells or cell lines are combined with cell culture media (nutrients- amino acids and carbohydrates- salts, pH buffers, and growth factor) and left to multiply</a:t>
          </a:r>
        </a:p>
      </dgm:t>
    </dgm:pt>
    <dgm:pt modelId="{14049988-3A60-4EB9-87FC-1562505459BC}" type="parTrans" cxnId="{14678AF6-09C4-4B44-959F-EB069AE5551E}">
      <dgm:prSet/>
      <dgm:spPr/>
      <dgm:t>
        <a:bodyPr/>
        <a:lstStyle/>
        <a:p>
          <a:endParaRPr lang="en-US"/>
        </a:p>
      </dgm:t>
    </dgm:pt>
    <dgm:pt modelId="{6DD230C4-69D7-43F6-AFA4-58652B5A8092}" type="sibTrans" cxnId="{14678AF6-09C4-4B44-959F-EB069AE5551E}">
      <dgm:prSet/>
      <dgm:spPr/>
      <dgm:t>
        <a:bodyPr/>
        <a:lstStyle/>
        <a:p>
          <a:endParaRPr lang="en-US"/>
        </a:p>
      </dgm:t>
    </dgm:pt>
    <dgm:pt modelId="{60F77276-EA51-4C85-B35C-3F309CC4371F}">
      <dgm:prSet/>
      <dgm:spPr/>
      <dgm:t>
        <a:bodyPr/>
        <a:lstStyle/>
        <a:p>
          <a:r>
            <a:rPr lang="en-US" dirty="0"/>
            <a:t>Cells are moved to scaffolding trays, which support the cells, encouraging them to grow in organized patterns more similar to conventionally produced meat. </a:t>
          </a:r>
        </a:p>
      </dgm:t>
    </dgm:pt>
    <dgm:pt modelId="{B042636C-7644-49F6-BFF9-90E8E0F9F860}" type="parTrans" cxnId="{6CDD50A8-AA07-425B-B38F-1279C7ADC6D6}">
      <dgm:prSet/>
      <dgm:spPr/>
      <dgm:t>
        <a:bodyPr/>
        <a:lstStyle/>
        <a:p>
          <a:endParaRPr lang="en-US"/>
        </a:p>
      </dgm:t>
    </dgm:pt>
    <dgm:pt modelId="{F037D286-8A95-4AE7-8CE1-CB3018C8521F}" type="sibTrans" cxnId="{6CDD50A8-AA07-425B-B38F-1279C7ADC6D6}">
      <dgm:prSet/>
      <dgm:spPr/>
      <dgm:t>
        <a:bodyPr/>
        <a:lstStyle/>
        <a:p>
          <a:endParaRPr lang="en-US"/>
        </a:p>
      </dgm:t>
    </dgm:pt>
    <dgm:pt modelId="{313F9A90-C062-4C05-B8C4-9404C8019F7B}">
      <dgm:prSet/>
      <dgm:spPr/>
      <dgm:t>
        <a:bodyPr/>
        <a:lstStyle/>
        <a:p>
          <a:r>
            <a:rPr lang="en-US" dirty="0"/>
            <a:t>“Harvested”</a:t>
          </a:r>
        </a:p>
      </dgm:t>
    </dgm:pt>
    <dgm:pt modelId="{0F13C2EA-3B58-4E71-8772-880B798AD03E}" type="parTrans" cxnId="{95A4A9C6-0C23-42A7-931E-AF1A89DB6F7E}">
      <dgm:prSet/>
      <dgm:spPr/>
      <dgm:t>
        <a:bodyPr/>
        <a:lstStyle/>
        <a:p>
          <a:endParaRPr lang="en-US"/>
        </a:p>
      </dgm:t>
    </dgm:pt>
    <dgm:pt modelId="{97C36279-F787-4F50-946A-0BFAAB909938}" type="sibTrans" cxnId="{95A4A9C6-0C23-42A7-931E-AF1A89DB6F7E}">
      <dgm:prSet/>
      <dgm:spPr/>
      <dgm:t>
        <a:bodyPr/>
        <a:lstStyle/>
        <a:p>
          <a:endParaRPr lang="en-US"/>
        </a:p>
      </dgm:t>
    </dgm:pt>
    <dgm:pt modelId="{E202D90B-9E9A-4AD6-836F-F6FCAF9E7B47}" type="pres">
      <dgm:prSet presAssocID="{127A70ED-E428-46FF-A3FE-0681EEE2A993}" presName="linearFlow" presStyleCnt="0">
        <dgm:presLayoutVars>
          <dgm:resizeHandles val="exact"/>
        </dgm:presLayoutVars>
      </dgm:prSet>
      <dgm:spPr/>
    </dgm:pt>
    <dgm:pt modelId="{FC4151A1-D58C-47A2-82DE-564E636E2E11}" type="pres">
      <dgm:prSet presAssocID="{5FB7471B-544E-453D-9A9C-5E6B41DBBC55}" presName="node" presStyleLbl="node1" presStyleIdx="0" presStyleCnt="4">
        <dgm:presLayoutVars>
          <dgm:bulletEnabled val="1"/>
        </dgm:presLayoutVars>
      </dgm:prSet>
      <dgm:spPr/>
      <dgm:t>
        <a:bodyPr/>
        <a:lstStyle/>
        <a:p>
          <a:endParaRPr lang="en-US"/>
        </a:p>
      </dgm:t>
    </dgm:pt>
    <dgm:pt modelId="{54CB9118-8BCB-406D-8060-D34B9288E1A7}" type="pres">
      <dgm:prSet presAssocID="{48566FF0-AD64-492F-A43F-057A28F43B71}" presName="sibTrans" presStyleLbl="sibTrans2D1" presStyleIdx="0" presStyleCnt="3"/>
      <dgm:spPr/>
      <dgm:t>
        <a:bodyPr/>
        <a:lstStyle/>
        <a:p>
          <a:endParaRPr lang="en-US"/>
        </a:p>
      </dgm:t>
    </dgm:pt>
    <dgm:pt modelId="{77DD9FD5-B2C5-448B-8D49-76AFEB98105B}" type="pres">
      <dgm:prSet presAssocID="{48566FF0-AD64-492F-A43F-057A28F43B71}" presName="connectorText" presStyleLbl="sibTrans2D1" presStyleIdx="0" presStyleCnt="3"/>
      <dgm:spPr/>
      <dgm:t>
        <a:bodyPr/>
        <a:lstStyle/>
        <a:p>
          <a:endParaRPr lang="en-US"/>
        </a:p>
      </dgm:t>
    </dgm:pt>
    <dgm:pt modelId="{43064BC5-5C3F-447E-A184-8582A87B93DF}" type="pres">
      <dgm:prSet presAssocID="{16B699F6-E25B-427A-9B44-CE99284F55CD}" presName="node" presStyleLbl="node1" presStyleIdx="1" presStyleCnt="4">
        <dgm:presLayoutVars>
          <dgm:bulletEnabled val="1"/>
        </dgm:presLayoutVars>
      </dgm:prSet>
      <dgm:spPr/>
      <dgm:t>
        <a:bodyPr/>
        <a:lstStyle/>
        <a:p>
          <a:endParaRPr lang="en-US"/>
        </a:p>
      </dgm:t>
    </dgm:pt>
    <dgm:pt modelId="{311055FA-1DFA-422E-B0C8-C72160436C38}" type="pres">
      <dgm:prSet presAssocID="{6DD230C4-69D7-43F6-AFA4-58652B5A8092}" presName="sibTrans" presStyleLbl="sibTrans2D1" presStyleIdx="1" presStyleCnt="3"/>
      <dgm:spPr/>
      <dgm:t>
        <a:bodyPr/>
        <a:lstStyle/>
        <a:p>
          <a:endParaRPr lang="en-US"/>
        </a:p>
      </dgm:t>
    </dgm:pt>
    <dgm:pt modelId="{41098FC8-9D71-444D-9A63-EFD484B8C55C}" type="pres">
      <dgm:prSet presAssocID="{6DD230C4-69D7-43F6-AFA4-58652B5A8092}" presName="connectorText" presStyleLbl="sibTrans2D1" presStyleIdx="1" presStyleCnt="3"/>
      <dgm:spPr/>
      <dgm:t>
        <a:bodyPr/>
        <a:lstStyle/>
        <a:p>
          <a:endParaRPr lang="en-US"/>
        </a:p>
      </dgm:t>
    </dgm:pt>
    <dgm:pt modelId="{2248FB30-D996-403C-A6C0-A168AF6576F5}" type="pres">
      <dgm:prSet presAssocID="{60F77276-EA51-4C85-B35C-3F309CC4371F}" presName="node" presStyleLbl="node1" presStyleIdx="2" presStyleCnt="4">
        <dgm:presLayoutVars>
          <dgm:bulletEnabled val="1"/>
        </dgm:presLayoutVars>
      </dgm:prSet>
      <dgm:spPr/>
      <dgm:t>
        <a:bodyPr/>
        <a:lstStyle/>
        <a:p>
          <a:endParaRPr lang="en-US"/>
        </a:p>
      </dgm:t>
    </dgm:pt>
    <dgm:pt modelId="{A6B2724A-04F7-4AF1-A882-20C38D742203}" type="pres">
      <dgm:prSet presAssocID="{F037D286-8A95-4AE7-8CE1-CB3018C8521F}" presName="sibTrans" presStyleLbl="sibTrans2D1" presStyleIdx="2" presStyleCnt="3"/>
      <dgm:spPr/>
      <dgm:t>
        <a:bodyPr/>
        <a:lstStyle/>
        <a:p>
          <a:endParaRPr lang="en-US"/>
        </a:p>
      </dgm:t>
    </dgm:pt>
    <dgm:pt modelId="{BEFD80D0-6A79-442E-AC0E-CD6CD187BD9C}" type="pres">
      <dgm:prSet presAssocID="{F037D286-8A95-4AE7-8CE1-CB3018C8521F}" presName="connectorText" presStyleLbl="sibTrans2D1" presStyleIdx="2" presStyleCnt="3"/>
      <dgm:spPr/>
      <dgm:t>
        <a:bodyPr/>
        <a:lstStyle/>
        <a:p>
          <a:endParaRPr lang="en-US"/>
        </a:p>
      </dgm:t>
    </dgm:pt>
    <dgm:pt modelId="{B6499F6C-A1BA-4238-85AE-0484F12CD90F}" type="pres">
      <dgm:prSet presAssocID="{313F9A90-C062-4C05-B8C4-9404C8019F7B}" presName="node" presStyleLbl="node1" presStyleIdx="3" presStyleCnt="4">
        <dgm:presLayoutVars>
          <dgm:bulletEnabled val="1"/>
        </dgm:presLayoutVars>
      </dgm:prSet>
      <dgm:spPr/>
      <dgm:t>
        <a:bodyPr/>
        <a:lstStyle/>
        <a:p>
          <a:endParaRPr lang="en-US"/>
        </a:p>
      </dgm:t>
    </dgm:pt>
  </dgm:ptLst>
  <dgm:cxnLst>
    <dgm:cxn modelId="{C35785BC-F18B-4EAD-80B9-DD713CCCA349}" type="presOf" srcId="{F037D286-8A95-4AE7-8CE1-CB3018C8521F}" destId="{BEFD80D0-6A79-442E-AC0E-CD6CD187BD9C}" srcOrd="1" destOrd="0" presId="urn:microsoft.com/office/officeart/2005/8/layout/process2"/>
    <dgm:cxn modelId="{3947C2D8-EE27-4272-B122-52A1872D29B3}" type="presOf" srcId="{6DD230C4-69D7-43F6-AFA4-58652B5A8092}" destId="{311055FA-1DFA-422E-B0C8-C72160436C38}" srcOrd="0" destOrd="0" presId="urn:microsoft.com/office/officeart/2005/8/layout/process2"/>
    <dgm:cxn modelId="{A91278C1-092C-489E-BD85-16B1C71F59F0}" type="presOf" srcId="{F037D286-8A95-4AE7-8CE1-CB3018C8521F}" destId="{A6B2724A-04F7-4AF1-A882-20C38D742203}" srcOrd="0" destOrd="0" presId="urn:microsoft.com/office/officeart/2005/8/layout/process2"/>
    <dgm:cxn modelId="{8F819FDE-2F49-4249-B9AE-59C40EE937B3}" type="presOf" srcId="{313F9A90-C062-4C05-B8C4-9404C8019F7B}" destId="{B6499F6C-A1BA-4238-85AE-0484F12CD90F}" srcOrd="0" destOrd="0" presId="urn:microsoft.com/office/officeart/2005/8/layout/process2"/>
    <dgm:cxn modelId="{14678AF6-09C4-4B44-959F-EB069AE5551E}" srcId="{127A70ED-E428-46FF-A3FE-0681EEE2A993}" destId="{16B699F6-E25B-427A-9B44-CE99284F55CD}" srcOrd="1" destOrd="0" parTransId="{14049988-3A60-4EB9-87FC-1562505459BC}" sibTransId="{6DD230C4-69D7-43F6-AFA4-58652B5A8092}"/>
    <dgm:cxn modelId="{D2AEB4BF-179C-43D3-9864-65969A36D982}" type="presOf" srcId="{48566FF0-AD64-492F-A43F-057A28F43B71}" destId="{77DD9FD5-B2C5-448B-8D49-76AFEB98105B}" srcOrd="1" destOrd="0" presId="urn:microsoft.com/office/officeart/2005/8/layout/process2"/>
    <dgm:cxn modelId="{98BD4507-B697-4788-93CF-906CD48F4910}" type="presOf" srcId="{48566FF0-AD64-492F-A43F-057A28F43B71}" destId="{54CB9118-8BCB-406D-8060-D34B9288E1A7}" srcOrd="0" destOrd="0" presId="urn:microsoft.com/office/officeart/2005/8/layout/process2"/>
    <dgm:cxn modelId="{95A4A9C6-0C23-42A7-931E-AF1A89DB6F7E}" srcId="{127A70ED-E428-46FF-A3FE-0681EEE2A993}" destId="{313F9A90-C062-4C05-B8C4-9404C8019F7B}" srcOrd="3" destOrd="0" parTransId="{0F13C2EA-3B58-4E71-8772-880B798AD03E}" sibTransId="{97C36279-F787-4F50-946A-0BFAAB909938}"/>
    <dgm:cxn modelId="{4F7860E6-0D66-46EE-A33A-02B3E3124D1A}" type="presOf" srcId="{16B699F6-E25B-427A-9B44-CE99284F55CD}" destId="{43064BC5-5C3F-447E-A184-8582A87B93DF}" srcOrd="0" destOrd="0" presId="urn:microsoft.com/office/officeart/2005/8/layout/process2"/>
    <dgm:cxn modelId="{6CDD50A8-AA07-425B-B38F-1279C7ADC6D6}" srcId="{127A70ED-E428-46FF-A3FE-0681EEE2A993}" destId="{60F77276-EA51-4C85-B35C-3F309CC4371F}" srcOrd="2" destOrd="0" parTransId="{B042636C-7644-49F6-BFF9-90E8E0F9F860}" sibTransId="{F037D286-8A95-4AE7-8CE1-CB3018C8521F}"/>
    <dgm:cxn modelId="{7F14B754-3FB3-4970-9849-CDB1F08977E3}" srcId="{127A70ED-E428-46FF-A3FE-0681EEE2A993}" destId="{5FB7471B-544E-453D-9A9C-5E6B41DBBC55}" srcOrd="0" destOrd="0" parTransId="{30D2DDCB-7A96-4848-8F5E-C0AD2E06CB66}" sibTransId="{48566FF0-AD64-492F-A43F-057A28F43B71}"/>
    <dgm:cxn modelId="{859E0F41-61C0-494C-BA93-39409BAB534F}" type="presOf" srcId="{60F77276-EA51-4C85-B35C-3F309CC4371F}" destId="{2248FB30-D996-403C-A6C0-A168AF6576F5}" srcOrd="0" destOrd="0" presId="urn:microsoft.com/office/officeart/2005/8/layout/process2"/>
    <dgm:cxn modelId="{CB87F2B7-5BD8-44DE-90A0-DA1EA66EB797}" type="presOf" srcId="{127A70ED-E428-46FF-A3FE-0681EEE2A993}" destId="{E202D90B-9E9A-4AD6-836F-F6FCAF9E7B47}" srcOrd="0" destOrd="0" presId="urn:microsoft.com/office/officeart/2005/8/layout/process2"/>
    <dgm:cxn modelId="{06ECD3A7-3270-40FC-9462-D6B008AFD74D}" type="presOf" srcId="{6DD230C4-69D7-43F6-AFA4-58652B5A8092}" destId="{41098FC8-9D71-444D-9A63-EFD484B8C55C}" srcOrd="1" destOrd="0" presId="urn:microsoft.com/office/officeart/2005/8/layout/process2"/>
    <dgm:cxn modelId="{14D6368E-9805-4DBC-81F4-03E23BDA503C}" type="presOf" srcId="{5FB7471B-544E-453D-9A9C-5E6B41DBBC55}" destId="{FC4151A1-D58C-47A2-82DE-564E636E2E11}" srcOrd="0" destOrd="0" presId="urn:microsoft.com/office/officeart/2005/8/layout/process2"/>
    <dgm:cxn modelId="{0D39E1E9-312E-4717-A54F-0E3CB41D0475}" type="presParOf" srcId="{E202D90B-9E9A-4AD6-836F-F6FCAF9E7B47}" destId="{FC4151A1-D58C-47A2-82DE-564E636E2E11}" srcOrd="0" destOrd="0" presId="urn:microsoft.com/office/officeart/2005/8/layout/process2"/>
    <dgm:cxn modelId="{17158C7E-2333-4373-9262-3825878D870D}" type="presParOf" srcId="{E202D90B-9E9A-4AD6-836F-F6FCAF9E7B47}" destId="{54CB9118-8BCB-406D-8060-D34B9288E1A7}" srcOrd="1" destOrd="0" presId="urn:microsoft.com/office/officeart/2005/8/layout/process2"/>
    <dgm:cxn modelId="{28C69471-7F8F-463C-94D9-3595F1FE30A8}" type="presParOf" srcId="{54CB9118-8BCB-406D-8060-D34B9288E1A7}" destId="{77DD9FD5-B2C5-448B-8D49-76AFEB98105B}" srcOrd="0" destOrd="0" presId="urn:microsoft.com/office/officeart/2005/8/layout/process2"/>
    <dgm:cxn modelId="{7666E798-BB4F-43A0-8584-E40043F8541A}" type="presParOf" srcId="{E202D90B-9E9A-4AD6-836F-F6FCAF9E7B47}" destId="{43064BC5-5C3F-447E-A184-8582A87B93DF}" srcOrd="2" destOrd="0" presId="urn:microsoft.com/office/officeart/2005/8/layout/process2"/>
    <dgm:cxn modelId="{E528DE67-0716-42A5-A223-A2E46897E2AA}" type="presParOf" srcId="{E202D90B-9E9A-4AD6-836F-F6FCAF9E7B47}" destId="{311055FA-1DFA-422E-B0C8-C72160436C38}" srcOrd="3" destOrd="0" presId="urn:microsoft.com/office/officeart/2005/8/layout/process2"/>
    <dgm:cxn modelId="{086A6051-B3D2-47F8-83A9-5A77EA0F0483}" type="presParOf" srcId="{311055FA-1DFA-422E-B0C8-C72160436C38}" destId="{41098FC8-9D71-444D-9A63-EFD484B8C55C}" srcOrd="0" destOrd="0" presId="urn:microsoft.com/office/officeart/2005/8/layout/process2"/>
    <dgm:cxn modelId="{93BF369C-4E57-43ED-AC38-AE312E9100DC}" type="presParOf" srcId="{E202D90B-9E9A-4AD6-836F-F6FCAF9E7B47}" destId="{2248FB30-D996-403C-A6C0-A168AF6576F5}" srcOrd="4" destOrd="0" presId="urn:microsoft.com/office/officeart/2005/8/layout/process2"/>
    <dgm:cxn modelId="{6B1227BE-A357-4FA6-AF3E-257415138B49}" type="presParOf" srcId="{E202D90B-9E9A-4AD6-836F-F6FCAF9E7B47}" destId="{A6B2724A-04F7-4AF1-A882-20C38D742203}" srcOrd="5" destOrd="0" presId="urn:microsoft.com/office/officeart/2005/8/layout/process2"/>
    <dgm:cxn modelId="{C85FA8BC-790D-461B-A208-B501CEB57FD0}" type="presParOf" srcId="{A6B2724A-04F7-4AF1-A882-20C38D742203}" destId="{BEFD80D0-6A79-442E-AC0E-CD6CD187BD9C}" srcOrd="0" destOrd="0" presId="urn:microsoft.com/office/officeart/2005/8/layout/process2"/>
    <dgm:cxn modelId="{E1CE1FE9-0A6E-40C3-930C-6A30E4DEA2A2}" type="presParOf" srcId="{E202D90B-9E9A-4AD6-836F-F6FCAF9E7B47}" destId="{B6499F6C-A1BA-4238-85AE-0484F12CD90F}"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23E371-E772-4458-9AE0-310E592EBA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862B2F-49C8-44BF-B29F-BA5D00E05AEB}">
      <dgm:prSet phldrT="[Text]"/>
      <dgm:spPr/>
      <dgm:t>
        <a:bodyPr/>
        <a:lstStyle/>
        <a:p>
          <a:pPr>
            <a:buClr>
              <a:srgbClr val="D16349"/>
            </a:buClr>
          </a:pPr>
          <a:r>
            <a:rPr lang="en-US" dirty="0"/>
            <a:t>Federal oversight</a:t>
          </a:r>
        </a:p>
      </dgm:t>
    </dgm:pt>
    <dgm:pt modelId="{049878CD-8845-4E99-B67F-017ED21D4815}" type="parTrans" cxnId="{13EF8150-A61D-4833-BBDB-14F86EDEAF2F}">
      <dgm:prSet/>
      <dgm:spPr/>
      <dgm:t>
        <a:bodyPr/>
        <a:lstStyle/>
        <a:p>
          <a:endParaRPr lang="en-US"/>
        </a:p>
      </dgm:t>
    </dgm:pt>
    <dgm:pt modelId="{3C368D0A-AFC2-4200-9B18-00473B3A618F}" type="sibTrans" cxnId="{13EF8150-A61D-4833-BBDB-14F86EDEAF2F}">
      <dgm:prSet/>
      <dgm:spPr/>
      <dgm:t>
        <a:bodyPr/>
        <a:lstStyle/>
        <a:p>
          <a:endParaRPr lang="en-US"/>
        </a:p>
      </dgm:t>
    </dgm:pt>
    <dgm:pt modelId="{41D11DF1-8642-4654-9C90-8F2E79AD7DC6}">
      <dgm:prSet/>
      <dgm:spPr/>
      <dgm:t>
        <a:bodyPr/>
        <a:lstStyle/>
        <a:p>
          <a:r>
            <a:rPr lang="en-US" dirty="0"/>
            <a:t>Labeling</a:t>
          </a:r>
        </a:p>
      </dgm:t>
    </dgm:pt>
    <dgm:pt modelId="{53680773-B178-43C5-97E3-D220F7126EFF}" type="parTrans" cxnId="{677DBB7C-E67F-4415-99C8-B466219BF6BC}">
      <dgm:prSet/>
      <dgm:spPr/>
      <dgm:t>
        <a:bodyPr/>
        <a:lstStyle/>
        <a:p>
          <a:endParaRPr lang="en-US"/>
        </a:p>
      </dgm:t>
    </dgm:pt>
    <dgm:pt modelId="{703952BE-CA1F-4664-905C-65FB714CDDF1}" type="sibTrans" cxnId="{677DBB7C-E67F-4415-99C8-B466219BF6BC}">
      <dgm:prSet/>
      <dgm:spPr/>
      <dgm:t>
        <a:bodyPr/>
        <a:lstStyle/>
        <a:p>
          <a:endParaRPr lang="en-US"/>
        </a:p>
      </dgm:t>
    </dgm:pt>
    <dgm:pt modelId="{8C1A1D24-4882-476A-B6D8-14252399BFA6}">
      <dgm:prSet/>
      <dgm:spPr/>
      <dgm:t>
        <a:bodyPr/>
        <a:lstStyle/>
        <a:p>
          <a:r>
            <a:rPr lang="en-US" dirty="0"/>
            <a:t>Pending lawsuits</a:t>
          </a:r>
        </a:p>
      </dgm:t>
    </dgm:pt>
    <dgm:pt modelId="{BEE396C9-7EF8-4A0F-AFB9-F86D7D385543}" type="parTrans" cxnId="{70AC513E-B768-4FAE-90AB-8C48487C4E76}">
      <dgm:prSet/>
      <dgm:spPr/>
      <dgm:t>
        <a:bodyPr/>
        <a:lstStyle/>
        <a:p>
          <a:endParaRPr lang="en-US"/>
        </a:p>
      </dgm:t>
    </dgm:pt>
    <dgm:pt modelId="{50357B64-0BAA-4975-9F19-A10CFB2EB2AC}" type="sibTrans" cxnId="{70AC513E-B768-4FAE-90AB-8C48487C4E76}">
      <dgm:prSet/>
      <dgm:spPr/>
      <dgm:t>
        <a:bodyPr/>
        <a:lstStyle/>
        <a:p>
          <a:endParaRPr lang="en-US"/>
        </a:p>
      </dgm:t>
    </dgm:pt>
    <dgm:pt modelId="{3FF03D6D-ADEA-49CC-A101-E24900502B3E}">
      <dgm:prSet/>
      <dgm:spPr/>
      <dgm:t>
        <a:bodyPr/>
        <a:lstStyle/>
        <a:p>
          <a:r>
            <a:rPr lang="en-US" dirty="0"/>
            <a:t>Preemption</a:t>
          </a:r>
        </a:p>
      </dgm:t>
    </dgm:pt>
    <dgm:pt modelId="{8E016EA4-2855-45A7-B2E5-5D51E4923D67}" type="parTrans" cxnId="{823ED207-91FA-40F0-8900-5794605B3CAD}">
      <dgm:prSet/>
      <dgm:spPr/>
      <dgm:t>
        <a:bodyPr/>
        <a:lstStyle/>
        <a:p>
          <a:endParaRPr lang="en-US"/>
        </a:p>
      </dgm:t>
    </dgm:pt>
    <dgm:pt modelId="{A26A6E9D-E615-4FDC-9258-3103D87976E7}" type="sibTrans" cxnId="{823ED207-91FA-40F0-8900-5794605B3CAD}">
      <dgm:prSet/>
      <dgm:spPr/>
      <dgm:t>
        <a:bodyPr/>
        <a:lstStyle/>
        <a:p>
          <a:endParaRPr lang="en-US"/>
        </a:p>
      </dgm:t>
    </dgm:pt>
    <dgm:pt modelId="{60D9CA7E-87AC-4292-AFEA-B07E44EB9655}" type="pres">
      <dgm:prSet presAssocID="{C023E371-E772-4458-9AE0-310E592EBA38}" presName="Name0" presStyleCnt="0">
        <dgm:presLayoutVars>
          <dgm:chMax val="7"/>
          <dgm:chPref val="7"/>
          <dgm:dir/>
        </dgm:presLayoutVars>
      </dgm:prSet>
      <dgm:spPr/>
      <dgm:t>
        <a:bodyPr/>
        <a:lstStyle/>
        <a:p>
          <a:endParaRPr lang="en-US"/>
        </a:p>
      </dgm:t>
    </dgm:pt>
    <dgm:pt modelId="{4C909ED6-6577-4C9B-8EFD-02E8F1CC68CE}" type="pres">
      <dgm:prSet presAssocID="{C023E371-E772-4458-9AE0-310E592EBA38}" presName="Name1" presStyleCnt="0"/>
      <dgm:spPr/>
    </dgm:pt>
    <dgm:pt modelId="{0060830C-22EC-465E-AA68-B7B0B256F969}" type="pres">
      <dgm:prSet presAssocID="{C023E371-E772-4458-9AE0-310E592EBA38}" presName="cycle" presStyleCnt="0"/>
      <dgm:spPr/>
    </dgm:pt>
    <dgm:pt modelId="{B6602371-554B-4D04-865A-16D94C450035}" type="pres">
      <dgm:prSet presAssocID="{C023E371-E772-4458-9AE0-310E592EBA38}" presName="srcNode" presStyleLbl="node1" presStyleIdx="0" presStyleCnt="4"/>
      <dgm:spPr/>
    </dgm:pt>
    <dgm:pt modelId="{BF1A6D4D-8073-438A-844C-BF597472666C}" type="pres">
      <dgm:prSet presAssocID="{C023E371-E772-4458-9AE0-310E592EBA38}" presName="conn" presStyleLbl="parChTrans1D2" presStyleIdx="0" presStyleCnt="1"/>
      <dgm:spPr/>
      <dgm:t>
        <a:bodyPr/>
        <a:lstStyle/>
        <a:p>
          <a:endParaRPr lang="en-US"/>
        </a:p>
      </dgm:t>
    </dgm:pt>
    <dgm:pt modelId="{19D16E24-1742-42A9-A50F-923341634566}" type="pres">
      <dgm:prSet presAssocID="{C023E371-E772-4458-9AE0-310E592EBA38}" presName="extraNode" presStyleLbl="node1" presStyleIdx="0" presStyleCnt="4"/>
      <dgm:spPr/>
    </dgm:pt>
    <dgm:pt modelId="{FEB7D0D0-458E-4630-8236-73DA0F2CBD9D}" type="pres">
      <dgm:prSet presAssocID="{C023E371-E772-4458-9AE0-310E592EBA38}" presName="dstNode" presStyleLbl="node1" presStyleIdx="0" presStyleCnt="4"/>
      <dgm:spPr/>
    </dgm:pt>
    <dgm:pt modelId="{43843666-2A71-415D-928E-BE1C639F9652}" type="pres">
      <dgm:prSet presAssocID="{BC862B2F-49C8-44BF-B29F-BA5D00E05AEB}" presName="text_1" presStyleLbl="node1" presStyleIdx="0" presStyleCnt="4">
        <dgm:presLayoutVars>
          <dgm:bulletEnabled val="1"/>
        </dgm:presLayoutVars>
      </dgm:prSet>
      <dgm:spPr/>
      <dgm:t>
        <a:bodyPr/>
        <a:lstStyle/>
        <a:p>
          <a:endParaRPr lang="en-US"/>
        </a:p>
      </dgm:t>
    </dgm:pt>
    <dgm:pt modelId="{DF96F7E0-F903-4279-A55B-62D527ED807A}" type="pres">
      <dgm:prSet presAssocID="{BC862B2F-49C8-44BF-B29F-BA5D00E05AEB}" presName="accent_1" presStyleCnt="0"/>
      <dgm:spPr/>
    </dgm:pt>
    <dgm:pt modelId="{3F240358-A110-459C-A5E6-208489A8D7FA}" type="pres">
      <dgm:prSet presAssocID="{BC862B2F-49C8-44BF-B29F-BA5D00E05AEB}" presName="accentRepeatNode" presStyleLbl="solidFgAcc1" presStyleIdx="0" presStyleCnt="4"/>
      <dgm:spPr/>
    </dgm:pt>
    <dgm:pt modelId="{59BCD76B-698B-46F5-9A9B-AE0D8985E18C}" type="pres">
      <dgm:prSet presAssocID="{41D11DF1-8642-4654-9C90-8F2E79AD7DC6}" presName="text_2" presStyleLbl="node1" presStyleIdx="1" presStyleCnt="4">
        <dgm:presLayoutVars>
          <dgm:bulletEnabled val="1"/>
        </dgm:presLayoutVars>
      </dgm:prSet>
      <dgm:spPr/>
      <dgm:t>
        <a:bodyPr/>
        <a:lstStyle/>
        <a:p>
          <a:endParaRPr lang="en-US"/>
        </a:p>
      </dgm:t>
    </dgm:pt>
    <dgm:pt modelId="{60B5206B-7D74-4808-9443-4D26313AF726}" type="pres">
      <dgm:prSet presAssocID="{41D11DF1-8642-4654-9C90-8F2E79AD7DC6}" presName="accent_2" presStyleCnt="0"/>
      <dgm:spPr/>
    </dgm:pt>
    <dgm:pt modelId="{B2893F5E-7F57-4919-ABE9-DA10405B5DBE}" type="pres">
      <dgm:prSet presAssocID="{41D11DF1-8642-4654-9C90-8F2E79AD7DC6}" presName="accentRepeatNode" presStyleLbl="solidFgAcc1" presStyleIdx="1" presStyleCnt="4"/>
      <dgm:spPr/>
    </dgm:pt>
    <dgm:pt modelId="{4A52C1A4-3913-4CB8-8814-26E71EAF1136}" type="pres">
      <dgm:prSet presAssocID="{8C1A1D24-4882-476A-B6D8-14252399BFA6}" presName="text_3" presStyleLbl="node1" presStyleIdx="2" presStyleCnt="4">
        <dgm:presLayoutVars>
          <dgm:bulletEnabled val="1"/>
        </dgm:presLayoutVars>
      </dgm:prSet>
      <dgm:spPr/>
      <dgm:t>
        <a:bodyPr/>
        <a:lstStyle/>
        <a:p>
          <a:endParaRPr lang="en-US"/>
        </a:p>
      </dgm:t>
    </dgm:pt>
    <dgm:pt modelId="{EF7BA7E0-D8CB-4B8E-B97E-F24D572BCC9A}" type="pres">
      <dgm:prSet presAssocID="{8C1A1D24-4882-476A-B6D8-14252399BFA6}" presName="accent_3" presStyleCnt="0"/>
      <dgm:spPr/>
    </dgm:pt>
    <dgm:pt modelId="{DD2721C0-A72A-4481-B29E-D01B69D1E57B}" type="pres">
      <dgm:prSet presAssocID="{8C1A1D24-4882-476A-B6D8-14252399BFA6}" presName="accentRepeatNode" presStyleLbl="solidFgAcc1" presStyleIdx="2" presStyleCnt="4"/>
      <dgm:spPr/>
    </dgm:pt>
    <dgm:pt modelId="{5A2E9263-E6D3-4FE3-85D3-351C959A2468}" type="pres">
      <dgm:prSet presAssocID="{3FF03D6D-ADEA-49CC-A101-E24900502B3E}" presName="text_4" presStyleLbl="node1" presStyleIdx="3" presStyleCnt="4">
        <dgm:presLayoutVars>
          <dgm:bulletEnabled val="1"/>
        </dgm:presLayoutVars>
      </dgm:prSet>
      <dgm:spPr/>
      <dgm:t>
        <a:bodyPr/>
        <a:lstStyle/>
        <a:p>
          <a:endParaRPr lang="en-US"/>
        </a:p>
      </dgm:t>
    </dgm:pt>
    <dgm:pt modelId="{87090500-3A02-46B4-ADE4-F06D452C9244}" type="pres">
      <dgm:prSet presAssocID="{3FF03D6D-ADEA-49CC-A101-E24900502B3E}" presName="accent_4" presStyleCnt="0"/>
      <dgm:spPr/>
    </dgm:pt>
    <dgm:pt modelId="{7244894D-814C-4BC0-B6E1-A49A3EE1D076}" type="pres">
      <dgm:prSet presAssocID="{3FF03D6D-ADEA-49CC-A101-E24900502B3E}" presName="accentRepeatNode" presStyleLbl="solidFgAcc1" presStyleIdx="3" presStyleCnt="4"/>
      <dgm:spPr/>
    </dgm:pt>
  </dgm:ptLst>
  <dgm:cxnLst>
    <dgm:cxn modelId="{822034A2-7F14-4674-80FD-20F5160D0D73}" type="presOf" srcId="{3FF03D6D-ADEA-49CC-A101-E24900502B3E}" destId="{5A2E9263-E6D3-4FE3-85D3-351C959A2468}" srcOrd="0" destOrd="0" presId="urn:microsoft.com/office/officeart/2008/layout/VerticalCurvedList"/>
    <dgm:cxn modelId="{0CEBAFC9-EDB8-40BD-B1DB-231F1AA93D97}" type="presOf" srcId="{3C368D0A-AFC2-4200-9B18-00473B3A618F}" destId="{BF1A6D4D-8073-438A-844C-BF597472666C}" srcOrd="0" destOrd="0" presId="urn:microsoft.com/office/officeart/2008/layout/VerticalCurvedList"/>
    <dgm:cxn modelId="{ED957707-FBF8-4148-82BB-89D7F576DC3E}" type="presOf" srcId="{C023E371-E772-4458-9AE0-310E592EBA38}" destId="{60D9CA7E-87AC-4292-AFEA-B07E44EB9655}" srcOrd="0" destOrd="0" presId="urn:microsoft.com/office/officeart/2008/layout/VerticalCurvedList"/>
    <dgm:cxn modelId="{69265163-0AA5-4FBF-A4A3-85AB973F4030}" type="presOf" srcId="{41D11DF1-8642-4654-9C90-8F2E79AD7DC6}" destId="{59BCD76B-698B-46F5-9A9B-AE0D8985E18C}" srcOrd="0" destOrd="0" presId="urn:microsoft.com/office/officeart/2008/layout/VerticalCurvedList"/>
    <dgm:cxn modelId="{13EF8150-A61D-4833-BBDB-14F86EDEAF2F}" srcId="{C023E371-E772-4458-9AE0-310E592EBA38}" destId="{BC862B2F-49C8-44BF-B29F-BA5D00E05AEB}" srcOrd="0" destOrd="0" parTransId="{049878CD-8845-4E99-B67F-017ED21D4815}" sibTransId="{3C368D0A-AFC2-4200-9B18-00473B3A618F}"/>
    <dgm:cxn modelId="{677DBB7C-E67F-4415-99C8-B466219BF6BC}" srcId="{C023E371-E772-4458-9AE0-310E592EBA38}" destId="{41D11DF1-8642-4654-9C90-8F2E79AD7DC6}" srcOrd="1" destOrd="0" parTransId="{53680773-B178-43C5-97E3-D220F7126EFF}" sibTransId="{703952BE-CA1F-4664-905C-65FB714CDDF1}"/>
    <dgm:cxn modelId="{6F60FBB4-A3F0-4AE6-AC1D-60C6719F887D}" type="presOf" srcId="{8C1A1D24-4882-476A-B6D8-14252399BFA6}" destId="{4A52C1A4-3913-4CB8-8814-26E71EAF1136}" srcOrd="0" destOrd="0" presId="urn:microsoft.com/office/officeart/2008/layout/VerticalCurvedList"/>
    <dgm:cxn modelId="{70AC513E-B768-4FAE-90AB-8C48487C4E76}" srcId="{C023E371-E772-4458-9AE0-310E592EBA38}" destId="{8C1A1D24-4882-476A-B6D8-14252399BFA6}" srcOrd="2" destOrd="0" parTransId="{BEE396C9-7EF8-4A0F-AFB9-F86D7D385543}" sibTransId="{50357B64-0BAA-4975-9F19-A10CFB2EB2AC}"/>
    <dgm:cxn modelId="{85242A5E-DE26-4CF5-A504-3ECD76A5D2B9}" type="presOf" srcId="{BC862B2F-49C8-44BF-B29F-BA5D00E05AEB}" destId="{43843666-2A71-415D-928E-BE1C639F9652}" srcOrd="0" destOrd="0" presId="urn:microsoft.com/office/officeart/2008/layout/VerticalCurvedList"/>
    <dgm:cxn modelId="{823ED207-91FA-40F0-8900-5794605B3CAD}" srcId="{C023E371-E772-4458-9AE0-310E592EBA38}" destId="{3FF03D6D-ADEA-49CC-A101-E24900502B3E}" srcOrd="3" destOrd="0" parTransId="{8E016EA4-2855-45A7-B2E5-5D51E4923D67}" sibTransId="{A26A6E9D-E615-4FDC-9258-3103D87976E7}"/>
    <dgm:cxn modelId="{1969701E-D9F7-4110-9CCE-2CF5CD5D9CAD}" type="presParOf" srcId="{60D9CA7E-87AC-4292-AFEA-B07E44EB9655}" destId="{4C909ED6-6577-4C9B-8EFD-02E8F1CC68CE}" srcOrd="0" destOrd="0" presId="urn:microsoft.com/office/officeart/2008/layout/VerticalCurvedList"/>
    <dgm:cxn modelId="{AAAA5BAC-A02F-416A-8EE1-8A8DB6E0A45F}" type="presParOf" srcId="{4C909ED6-6577-4C9B-8EFD-02E8F1CC68CE}" destId="{0060830C-22EC-465E-AA68-B7B0B256F969}" srcOrd="0" destOrd="0" presId="urn:microsoft.com/office/officeart/2008/layout/VerticalCurvedList"/>
    <dgm:cxn modelId="{9ADF481A-9CD5-4AC5-98A8-14122D719F77}" type="presParOf" srcId="{0060830C-22EC-465E-AA68-B7B0B256F969}" destId="{B6602371-554B-4D04-865A-16D94C450035}" srcOrd="0" destOrd="0" presId="urn:microsoft.com/office/officeart/2008/layout/VerticalCurvedList"/>
    <dgm:cxn modelId="{69EC6F76-E4C0-4F7F-A66C-6300D7D76905}" type="presParOf" srcId="{0060830C-22EC-465E-AA68-B7B0B256F969}" destId="{BF1A6D4D-8073-438A-844C-BF597472666C}" srcOrd="1" destOrd="0" presId="urn:microsoft.com/office/officeart/2008/layout/VerticalCurvedList"/>
    <dgm:cxn modelId="{0F91EE92-06E4-4402-B687-38E74E1CA6F8}" type="presParOf" srcId="{0060830C-22EC-465E-AA68-B7B0B256F969}" destId="{19D16E24-1742-42A9-A50F-923341634566}" srcOrd="2" destOrd="0" presId="urn:microsoft.com/office/officeart/2008/layout/VerticalCurvedList"/>
    <dgm:cxn modelId="{A22D0260-1844-4730-A307-D65AFE48033C}" type="presParOf" srcId="{0060830C-22EC-465E-AA68-B7B0B256F969}" destId="{FEB7D0D0-458E-4630-8236-73DA0F2CBD9D}" srcOrd="3" destOrd="0" presId="urn:microsoft.com/office/officeart/2008/layout/VerticalCurvedList"/>
    <dgm:cxn modelId="{34011141-39AB-40AB-AF0F-D70175FFAD6B}" type="presParOf" srcId="{4C909ED6-6577-4C9B-8EFD-02E8F1CC68CE}" destId="{43843666-2A71-415D-928E-BE1C639F9652}" srcOrd="1" destOrd="0" presId="urn:microsoft.com/office/officeart/2008/layout/VerticalCurvedList"/>
    <dgm:cxn modelId="{DDB8D65F-A1C4-4029-85EA-F793C65DE966}" type="presParOf" srcId="{4C909ED6-6577-4C9B-8EFD-02E8F1CC68CE}" destId="{DF96F7E0-F903-4279-A55B-62D527ED807A}" srcOrd="2" destOrd="0" presId="urn:microsoft.com/office/officeart/2008/layout/VerticalCurvedList"/>
    <dgm:cxn modelId="{71E2E4A0-811D-499C-A2CF-CDE8C1E3728A}" type="presParOf" srcId="{DF96F7E0-F903-4279-A55B-62D527ED807A}" destId="{3F240358-A110-459C-A5E6-208489A8D7FA}" srcOrd="0" destOrd="0" presId="urn:microsoft.com/office/officeart/2008/layout/VerticalCurvedList"/>
    <dgm:cxn modelId="{463C088B-9364-43BC-9992-AC491C24207E}" type="presParOf" srcId="{4C909ED6-6577-4C9B-8EFD-02E8F1CC68CE}" destId="{59BCD76B-698B-46F5-9A9B-AE0D8985E18C}" srcOrd="3" destOrd="0" presId="urn:microsoft.com/office/officeart/2008/layout/VerticalCurvedList"/>
    <dgm:cxn modelId="{2A6904E6-73AF-4018-8035-B53B7079119B}" type="presParOf" srcId="{4C909ED6-6577-4C9B-8EFD-02E8F1CC68CE}" destId="{60B5206B-7D74-4808-9443-4D26313AF726}" srcOrd="4" destOrd="0" presId="urn:microsoft.com/office/officeart/2008/layout/VerticalCurvedList"/>
    <dgm:cxn modelId="{E10B002B-7C1B-41E3-BC3C-A1D185F14210}" type="presParOf" srcId="{60B5206B-7D74-4808-9443-4D26313AF726}" destId="{B2893F5E-7F57-4919-ABE9-DA10405B5DBE}" srcOrd="0" destOrd="0" presId="urn:microsoft.com/office/officeart/2008/layout/VerticalCurvedList"/>
    <dgm:cxn modelId="{8B87B0C4-EDA6-4FEE-86FB-F7F0E67149D3}" type="presParOf" srcId="{4C909ED6-6577-4C9B-8EFD-02E8F1CC68CE}" destId="{4A52C1A4-3913-4CB8-8814-26E71EAF1136}" srcOrd="5" destOrd="0" presId="urn:microsoft.com/office/officeart/2008/layout/VerticalCurvedList"/>
    <dgm:cxn modelId="{0F71BA40-C1F5-4E2E-B8F4-A3549B1502A4}" type="presParOf" srcId="{4C909ED6-6577-4C9B-8EFD-02E8F1CC68CE}" destId="{EF7BA7E0-D8CB-4B8E-B97E-F24D572BCC9A}" srcOrd="6" destOrd="0" presId="urn:microsoft.com/office/officeart/2008/layout/VerticalCurvedList"/>
    <dgm:cxn modelId="{29D67453-3E2A-4EE7-83E1-BC3B09B8C894}" type="presParOf" srcId="{EF7BA7E0-D8CB-4B8E-B97E-F24D572BCC9A}" destId="{DD2721C0-A72A-4481-B29E-D01B69D1E57B}" srcOrd="0" destOrd="0" presId="urn:microsoft.com/office/officeart/2008/layout/VerticalCurvedList"/>
    <dgm:cxn modelId="{10857EE3-9D71-4F5B-9A52-5627C9A408DF}" type="presParOf" srcId="{4C909ED6-6577-4C9B-8EFD-02E8F1CC68CE}" destId="{5A2E9263-E6D3-4FE3-85D3-351C959A2468}" srcOrd="7" destOrd="0" presId="urn:microsoft.com/office/officeart/2008/layout/VerticalCurvedList"/>
    <dgm:cxn modelId="{D3C4F7E2-B61D-4CB2-A2C6-B7056F7FD9F2}" type="presParOf" srcId="{4C909ED6-6577-4C9B-8EFD-02E8F1CC68CE}" destId="{87090500-3A02-46B4-ADE4-F06D452C9244}" srcOrd="8" destOrd="0" presId="urn:microsoft.com/office/officeart/2008/layout/VerticalCurvedList"/>
    <dgm:cxn modelId="{075C6391-79E1-4D51-AD62-5CD1D2DCA977}" type="presParOf" srcId="{87090500-3A02-46B4-ADE4-F06D452C9244}" destId="{7244894D-814C-4BC0-B6E1-A49A3EE1D0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6E89D8-D561-42E8-9D43-2EDBA82F1A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36A0EE-3BF6-4364-8DEE-4798B4A6CC83}">
      <dgm:prSet phldrT="[Text]"/>
      <dgm:spPr/>
      <dgm:t>
        <a:bodyPr/>
        <a:lstStyle/>
        <a:p>
          <a:r>
            <a:rPr lang="en-US" b="1" dirty="0"/>
            <a:t>Alabama</a:t>
          </a:r>
        </a:p>
      </dgm:t>
    </dgm:pt>
    <dgm:pt modelId="{C0D85797-416D-4E76-A602-2A3D26353D50}" type="parTrans" cxnId="{638C624F-25A4-41CA-9DFD-3AA369944207}">
      <dgm:prSet/>
      <dgm:spPr/>
      <dgm:t>
        <a:bodyPr/>
        <a:lstStyle/>
        <a:p>
          <a:endParaRPr lang="en-US"/>
        </a:p>
      </dgm:t>
    </dgm:pt>
    <dgm:pt modelId="{C3749A35-D3E6-4818-BDB4-E11C813820EA}" type="sibTrans" cxnId="{638C624F-25A4-41CA-9DFD-3AA369944207}">
      <dgm:prSet/>
      <dgm:spPr/>
      <dgm:t>
        <a:bodyPr/>
        <a:lstStyle/>
        <a:p>
          <a:endParaRPr lang="en-US"/>
        </a:p>
      </dgm:t>
    </dgm:pt>
    <dgm:pt modelId="{8AD62C86-D2CC-4A18-978B-9645D9A833D5}">
      <dgm:prSet phldrT="[Text]"/>
      <dgm:spPr/>
      <dgm:t>
        <a:bodyPr/>
        <a:lstStyle/>
        <a:p>
          <a:r>
            <a:rPr lang="en-US" b="1" i="0" dirty="0"/>
            <a:t>Meat is not</a:t>
          </a:r>
          <a:r>
            <a:rPr lang="en-US" dirty="0"/>
            <a:t>: a food product that contains cultured animal tissue produced from animal cell cultures outside of the organism from which it is derived</a:t>
          </a:r>
        </a:p>
      </dgm:t>
    </dgm:pt>
    <dgm:pt modelId="{3A8960F4-6241-4E33-A896-1F63A2BEC7BF}" type="parTrans" cxnId="{A366C064-5769-44EE-855D-2E1E6B59B169}">
      <dgm:prSet/>
      <dgm:spPr/>
      <dgm:t>
        <a:bodyPr/>
        <a:lstStyle/>
        <a:p>
          <a:endParaRPr lang="en-US"/>
        </a:p>
      </dgm:t>
    </dgm:pt>
    <dgm:pt modelId="{12A7E954-E9AD-4A64-94B2-06780F3CA9E6}" type="sibTrans" cxnId="{A366C064-5769-44EE-855D-2E1E6B59B169}">
      <dgm:prSet/>
      <dgm:spPr/>
      <dgm:t>
        <a:bodyPr/>
        <a:lstStyle/>
        <a:p>
          <a:endParaRPr lang="en-US"/>
        </a:p>
      </dgm:t>
    </dgm:pt>
    <dgm:pt modelId="{6980E71B-A9D1-4E19-BB6C-25EEBD9755F1}">
      <dgm:prSet phldrT="[Text]"/>
      <dgm:spPr/>
      <dgm:t>
        <a:bodyPr/>
        <a:lstStyle/>
        <a:p>
          <a:r>
            <a:rPr lang="en-US" b="1" dirty="0"/>
            <a:t>South Dakota</a:t>
          </a:r>
        </a:p>
      </dgm:t>
    </dgm:pt>
    <dgm:pt modelId="{3C65B05D-6BC8-4DBD-B657-76114CB72571}" type="parTrans" cxnId="{E927061E-F727-46EC-B616-DD1E17E45C26}">
      <dgm:prSet/>
      <dgm:spPr/>
      <dgm:t>
        <a:bodyPr/>
        <a:lstStyle/>
        <a:p>
          <a:endParaRPr lang="en-US"/>
        </a:p>
      </dgm:t>
    </dgm:pt>
    <dgm:pt modelId="{2BFA1D1D-FAC1-4073-9BA8-3B65610EC280}" type="sibTrans" cxnId="{E927061E-F727-46EC-B616-DD1E17E45C26}">
      <dgm:prSet/>
      <dgm:spPr/>
      <dgm:t>
        <a:bodyPr/>
        <a:lstStyle/>
        <a:p>
          <a:endParaRPr lang="en-US"/>
        </a:p>
      </dgm:t>
    </dgm:pt>
    <dgm:pt modelId="{00FE426F-79AA-4D55-94B8-4EF6DCDA0569}">
      <dgm:prSet phldrT="[Text]"/>
      <dgm:spPr/>
      <dgm:t>
        <a:bodyPr/>
        <a:lstStyle/>
        <a:p>
          <a:r>
            <a:rPr lang="en-US" b="1" i="0" dirty="0"/>
            <a:t>Meat food product</a:t>
          </a:r>
          <a:r>
            <a:rPr lang="en-US" dirty="0"/>
            <a:t>: any product capable of use as human food which is made wholly or in part from any meat or other portion of the carcass of any cattle, bison, sheep, swine, goats, equine, ratites, captive </a:t>
          </a:r>
          <a:r>
            <a:rPr lang="en-US" dirty="0" err="1"/>
            <a:t>cervidae</a:t>
          </a:r>
          <a:r>
            <a:rPr lang="en-US" dirty="0"/>
            <a:t>, and other species...excepting products which contain meat or other portions of such carcasses only in a relatively small proportion</a:t>
          </a:r>
        </a:p>
      </dgm:t>
    </dgm:pt>
    <dgm:pt modelId="{BDC86AC8-3B3C-47DC-9292-35DC618A62CE}" type="parTrans" cxnId="{24A58752-6618-4F41-9290-B87F613202DE}">
      <dgm:prSet/>
      <dgm:spPr/>
      <dgm:t>
        <a:bodyPr/>
        <a:lstStyle/>
        <a:p>
          <a:endParaRPr lang="en-US"/>
        </a:p>
      </dgm:t>
    </dgm:pt>
    <dgm:pt modelId="{95A06B3B-F023-4FE5-833C-9F77CE7BD0C8}" type="sibTrans" cxnId="{24A58752-6618-4F41-9290-B87F613202DE}">
      <dgm:prSet/>
      <dgm:spPr/>
      <dgm:t>
        <a:bodyPr/>
        <a:lstStyle/>
        <a:p>
          <a:endParaRPr lang="en-US"/>
        </a:p>
      </dgm:t>
    </dgm:pt>
    <dgm:pt modelId="{C3475C91-982A-4C8C-87BA-06444717180C}">
      <dgm:prSet phldrT="[Text]"/>
      <dgm:spPr/>
      <dgm:t>
        <a:bodyPr/>
        <a:lstStyle/>
        <a:p>
          <a:r>
            <a:rPr lang="en-US" b="1" dirty="0"/>
            <a:t>Arkansas</a:t>
          </a:r>
        </a:p>
      </dgm:t>
    </dgm:pt>
    <dgm:pt modelId="{547E9AEC-940F-4FCB-B819-078DF3676F24}" type="parTrans" cxnId="{32048149-A5D1-4635-82F3-94296F6E464E}">
      <dgm:prSet/>
      <dgm:spPr/>
      <dgm:t>
        <a:bodyPr/>
        <a:lstStyle/>
        <a:p>
          <a:endParaRPr lang="en-US"/>
        </a:p>
      </dgm:t>
    </dgm:pt>
    <dgm:pt modelId="{EB85ADAE-C57B-4406-9FCE-C1541B944CDA}" type="sibTrans" cxnId="{32048149-A5D1-4635-82F3-94296F6E464E}">
      <dgm:prSet/>
      <dgm:spPr/>
      <dgm:t>
        <a:bodyPr/>
        <a:lstStyle/>
        <a:p>
          <a:endParaRPr lang="en-US"/>
        </a:p>
      </dgm:t>
    </dgm:pt>
    <dgm:pt modelId="{BE8F80C2-0A71-4D5E-929B-4EF9BF5F3166}">
      <dgm:prSet phldrT="[Text]"/>
      <dgm:spPr/>
      <dgm:t>
        <a:bodyPr/>
        <a:lstStyle/>
        <a:p>
          <a:r>
            <a:rPr lang="en-US" b="1" i="0" dirty="0"/>
            <a:t>Beef</a:t>
          </a:r>
          <a:r>
            <a:rPr lang="en-US" dirty="0"/>
            <a:t>: the flesh of domesticated cow or steer </a:t>
          </a:r>
        </a:p>
      </dgm:t>
    </dgm:pt>
    <dgm:pt modelId="{9B31CD86-FED9-4477-9622-4E64F70C6A9B}" type="parTrans" cxnId="{49E1DE56-7076-4CAC-B8D3-C72E24094396}">
      <dgm:prSet/>
      <dgm:spPr/>
      <dgm:t>
        <a:bodyPr/>
        <a:lstStyle/>
        <a:p>
          <a:endParaRPr lang="en-US"/>
        </a:p>
      </dgm:t>
    </dgm:pt>
    <dgm:pt modelId="{14D32546-485A-4A88-9EB5-3F919E3A1506}" type="sibTrans" cxnId="{49E1DE56-7076-4CAC-B8D3-C72E24094396}">
      <dgm:prSet/>
      <dgm:spPr/>
      <dgm:t>
        <a:bodyPr/>
        <a:lstStyle/>
        <a:p>
          <a:endParaRPr lang="en-US"/>
        </a:p>
      </dgm:t>
    </dgm:pt>
    <dgm:pt modelId="{07575F99-9DD2-4BD9-88EB-EA71A210AD63}">
      <dgm:prSet phldrT="[Text]"/>
      <dgm:spPr/>
      <dgm:t>
        <a:bodyPr/>
        <a:lstStyle/>
        <a:p>
          <a:r>
            <a:rPr lang="en-US" b="1" i="0" dirty="0"/>
            <a:t>Meat by-product</a:t>
          </a:r>
          <a:r>
            <a:rPr lang="en-US" dirty="0"/>
            <a:t>: edible part other than meat which has been derived from one or more cattle, bison, sheep, swine, goats, equine, ratites, captive </a:t>
          </a:r>
          <a:r>
            <a:rPr lang="en-US" dirty="0" err="1"/>
            <a:t>cervidae</a:t>
          </a:r>
          <a:r>
            <a:rPr lang="en-US" dirty="0"/>
            <a:t>, and other species</a:t>
          </a:r>
        </a:p>
      </dgm:t>
    </dgm:pt>
    <dgm:pt modelId="{665D97C9-7B9E-4DF8-AB46-01D8E9D65527}" type="parTrans" cxnId="{BC259972-6D1A-41D0-879A-B6F209E55226}">
      <dgm:prSet/>
      <dgm:spPr/>
      <dgm:t>
        <a:bodyPr/>
        <a:lstStyle/>
        <a:p>
          <a:endParaRPr lang="en-US"/>
        </a:p>
      </dgm:t>
    </dgm:pt>
    <dgm:pt modelId="{B2E4B304-43A8-40E8-955A-DA4B44914709}" type="sibTrans" cxnId="{BC259972-6D1A-41D0-879A-B6F209E55226}">
      <dgm:prSet/>
      <dgm:spPr/>
      <dgm:t>
        <a:bodyPr/>
        <a:lstStyle/>
        <a:p>
          <a:endParaRPr lang="en-US"/>
        </a:p>
      </dgm:t>
    </dgm:pt>
    <dgm:pt modelId="{AFB0A817-BFA5-4AD5-8180-A0A66B922B82}">
      <dgm:prSet phldrT="[Text]"/>
      <dgm:spPr/>
      <dgm:t>
        <a:bodyPr/>
        <a:lstStyle/>
        <a:p>
          <a:r>
            <a:rPr lang="en-US" b="1" i="0" dirty="0"/>
            <a:t>Poultry</a:t>
          </a:r>
          <a:r>
            <a:rPr lang="en-US" dirty="0"/>
            <a:t>: anything containing meat intended for or capable of use for human consumption, that is derived, in whole or in part, from any domesticated bird intended for human consumption.</a:t>
          </a:r>
        </a:p>
      </dgm:t>
    </dgm:pt>
    <dgm:pt modelId="{C6F01CD5-C38B-4C60-8DF4-8D8B5740B26D}" type="parTrans" cxnId="{25E82BCC-6416-4C9B-8D8A-F34B96293F2B}">
      <dgm:prSet/>
      <dgm:spPr/>
      <dgm:t>
        <a:bodyPr/>
        <a:lstStyle/>
        <a:p>
          <a:endParaRPr lang="en-US"/>
        </a:p>
      </dgm:t>
    </dgm:pt>
    <dgm:pt modelId="{8B36AC61-ACFB-4610-91C0-6ED60F87C58F}" type="sibTrans" cxnId="{25E82BCC-6416-4C9B-8D8A-F34B96293F2B}">
      <dgm:prSet/>
      <dgm:spPr/>
      <dgm:t>
        <a:bodyPr/>
        <a:lstStyle/>
        <a:p>
          <a:endParaRPr lang="en-US"/>
        </a:p>
      </dgm:t>
    </dgm:pt>
    <dgm:pt modelId="{D9DCF257-BF4B-448B-9B0C-FBE7776076F2}">
      <dgm:prSet phldrT="[Text]"/>
      <dgm:spPr/>
      <dgm:t>
        <a:bodyPr/>
        <a:lstStyle/>
        <a:p>
          <a:r>
            <a:rPr lang="en-US" b="1" i="0" dirty="0"/>
            <a:t>Meat</a:t>
          </a:r>
          <a:r>
            <a:rPr lang="en-US" dirty="0"/>
            <a:t>: an portion of livestock, poultry, or </a:t>
          </a:r>
          <a:r>
            <a:rPr lang="en-US" dirty="0" err="1"/>
            <a:t>cervid</a:t>
          </a:r>
          <a:r>
            <a:rPr lang="en-US" dirty="0"/>
            <a:t> carcass that is edible by humans </a:t>
          </a:r>
        </a:p>
      </dgm:t>
    </dgm:pt>
    <dgm:pt modelId="{052DF9A6-7001-4FDB-A120-652EA9E3D6A8}" type="parTrans" cxnId="{5AE48F18-DFD9-4095-9D1B-A5BDACAFDDD5}">
      <dgm:prSet/>
      <dgm:spPr/>
      <dgm:t>
        <a:bodyPr/>
        <a:lstStyle/>
        <a:p>
          <a:endParaRPr lang="en-US"/>
        </a:p>
      </dgm:t>
    </dgm:pt>
    <dgm:pt modelId="{8F0C06F6-7336-4773-95CA-0FDCC241378A}" type="sibTrans" cxnId="{5AE48F18-DFD9-4095-9D1B-A5BDACAFDDD5}">
      <dgm:prSet/>
      <dgm:spPr/>
      <dgm:t>
        <a:bodyPr/>
        <a:lstStyle/>
        <a:p>
          <a:endParaRPr lang="en-US"/>
        </a:p>
      </dgm:t>
    </dgm:pt>
    <dgm:pt modelId="{92DE8CEC-B07B-443B-9D71-69CB0ADD2021}">
      <dgm:prSet phldrT="[Text]"/>
      <dgm:spPr/>
      <dgm:t>
        <a:bodyPr/>
        <a:lstStyle/>
        <a:p>
          <a:r>
            <a:rPr lang="en-US" b="1" i="0" dirty="0"/>
            <a:t>Pork</a:t>
          </a:r>
          <a:r>
            <a:rPr lang="en-US" dirty="0"/>
            <a:t>: flesh of domesticate swine</a:t>
          </a:r>
        </a:p>
      </dgm:t>
    </dgm:pt>
    <dgm:pt modelId="{971E00EC-7897-4C68-93C0-06641EB180C5}" type="parTrans" cxnId="{E5EC980B-A34E-4A46-BBDC-0B5C72274891}">
      <dgm:prSet/>
      <dgm:spPr/>
      <dgm:t>
        <a:bodyPr/>
        <a:lstStyle/>
        <a:p>
          <a:endParaRPr lang="en-US"/>
        </a:p>
      </dgm:t>
    </dgm:pt>
    <dgm:pt modelId="{61CAF3B5-87C3-4E85-876F-1552D059123D}" type="sibTrans" cxnId="{E5EC980B-A34E-4A46-BBDC-0B5C72274891}">
      <dgm:prSet/>
      <dgm:spPr/>
      <dgm:t>
        <a:bodyPr/>
        <a:lstStyle/>
        <a:p>
          <a:endParaRPr lang="en-US"/>
        </a:p>
      </dgm:t>
    </dgm:pt>
    <dgm:pt modelId="{245A7BB7-D29D-4D79-8782-7F3F10170081}">
      <dgm:prSet phldrT="[Text]"/>
      <dgm:spPr/>
      <dgm:t>
        <a:bodyPr/>
        <a:lstStyle/>
        <a:p>
          <a:r>
            <a:rPr lang="en-US" b="1" i="0" dirty="0"/>
            <a:t>Rice</a:t>
          </a:r>
          <a:r>
            <a:rPr lang="en-US" dirty="0"/>
            <a:t>: whole, broken, or ground kernels of two species and wild rice</a:t>
          </a:r>
        </a:p>
      </dgm:t>
    </dgm:pt>
    <dgm:pt modelId="{9B6D1B34-4B6F-4E60-A0FA-6E26CC4CC6C0}" type="parTrans" cxnId="{1FB13FF8-4353-4276-B831-D0A43CE545A1}">
      <dgm:prSet/>
      <dgm:spPr/>
      <dgm:t>
        <a:bodyPr/>
        <a:lstStyle/>
        <a:p>
          <a:endParaRPr lang="en-US"/>
        </a:p>
      </dgm:t>
    </dgm:pt>
    <dgm:pt modelId="{3FF09746-6063-4B35-AAA3-D6772C2A8C01}" type="sibTrans" cxnId="{1FB13FF8-4353-4276-B831-D0A43CE545A1}">
      <dgm:prSet/>
      <dgm:spPr/>
      <dgm:t>
        <a:bodyPr/>
        <a:lstStyle/>
        <a:p>
          <a:endParaRPr lang="en-US"/>
        </a:p>
      </dgm:t>
    </dgm:pt>
    <dgm:pt modelId="{CAF55437-DBD1-43D3-A939-7B7758B79378}">
      <dgm:prSet phldrT="[Text]"/>
      <dgm:spPr/>
      <dgm:t>
        <a:bodyPr/>
        <a:lstStyle/>
        <a:p>
          <a:r>
            <a:rPr lang="en-US" i="1" dirty="0"/>
            <a:t>Utilizing a term that is similar or the same to a term that has been used or defined historically in reference to a specific agricultural product</a:t>
          </a:r>
        </a:p>
      </dgm:t>
    </dgm:pt>
    <dgm:pt modelId="{C990380C-70A3-4210-9980-7815DBC8C572}" type="parTrans" cxnId="{EDA7FE0A-612A-4B00-827B-5601AEC95631}">
      <dgm:prSet/>
      <dgm:spPr/>
      <dgm:t>
        <a:bodyPr/>
        <a:lstStyle/>
        <a:p>
          <a:endParaRPr lang="en-US"/>
        </a:p>
      </dgm:t>
    </dgm:pt>
    <dgm:pt modelId="{83AA05C3-8B31-4F6A-9B0C-9DADCAFDD84C}" type="sibTrans" cxnId="{EDA7FE0A-612A-4B00-827B-5601AEC95631}">
      <dgm:prSet/>
      <dgm:spPr/>
      <dgm:t>
        <a:bodyPr/>
        <a:lstStyle/>
        <a:p>
          <a:endParaRPr lang="en-US"/>
        </a:p>
      </dgm:t>
    </dgm:pt>
    <dgm:pt modelId="{1AF23906-6F99-423C-B484-5766081F7A91}" type="pres">
      <dgm:prSet presAssocID="{426E89D8-D561-42E8-9D43-2EDBA82F1ACE}" presName="Name0" presStyleCnt="0">
        <dgm:presLayoutVars>
          <dgm:dir/>
          <dgm:animLvl val="lvl"/>
          <dgm:resizeHandles val="exact"/>
        </dgm:presLayoutVars>
      </dgm:prSet>
      <dgm:spPr/>
      <dgm:t>
        <a:bodyPr/>
        <a:lstStyle/>
        <a:p>
          <a:endParaRPr lang="en-US"/>
        </a:p>
      </dgm:t>
    </dgm:pt>
    <dgm:pt modelId="{B3C34545-4527-4BF6-BA4F-77C6525E1E62}" type="pres">
      <dgm:prSet presAssocID="{D836A0EE-3BF6-4364-8DEE-4798B4A6CC83}" presName="composite" presStyleCnt="0"/>
      <dgm:spPr/>
    </dgm:pt>
    <dgm:pt modelId="{5D44CDED-C511-4D02-8965-408D6CB9838E}" type="pres">
      <dgm:prSet presAssocID="{D836A0EE-3BF6-4364-8DEE-4798B4A6CC83}" presName="parTx" presStyleLbl="alignNode1" presStyleIdx="0" presStyleCnt="3">
        <dgm:presLayoutVars>
          <dgm:chMax val="0"/>
          <dgm:chPref val="0"/>
          <dgm:bulletEnabled val="1"/>
        </dgm:presLayoutVars>
      </dgm:prSet>
      <dgm:spPr/>
      <dgm:t>
        <a:bodyPr/>
        <a:lstStyle/>
        <a:p>
          <a:endParaRPr lang="en-US"/>
        </a:p>
      </dgm:t>
    </dgm:pt>
    <dgm:pt modelId="{F3AF4476-6E24-42F4-B9E8-4F47D054BA1F}" type="pres">
      <dgm:prSet presAssocID="{D836A0EE-3BF6-4364-8DEE-4798B4A6CC83}" presName="desTx" presStyleLbl="alignAccFollowNode1" presStyleIdx="0" presStyleCnt="3">
        <dgm:presLayoutVars>
          <dgm:bulletEnabled val="1"/>
        </dgm:presLayoutVars>
      </dgm:prSet>
      <dgm:spPr/>
      <dgm:t>
        <a:bodyPr/>
        <a:lstStyle/>
        <a:p>
          <a:endParaRPr lang="en-US"/>
        </a:p>
      </dgm:t>
    </dgm:pt>
    <dgm:pt modelId="{2E6AE1F8-9783-4FD5-BE2A-9ECBE9A1EDC3}" type="pres">
      <dgm:prSet presAssocID="{C3749A35-D3E6-4818-BDB4-E11C813820EA}" presName="space" presStyleCnt="0"/>
      <dgm:spPr/>
    </dgm:pt>
    <dgm:pt modelId="{C8B19A46-52FE-4931-9993-157A650BD032}" type="pres">
      <dgm:prSet presAssocID="{6980E71B-A9D1-4E19-BB6C-25EEBD9755F1}" presName="composite" presStyleCnt="0"/>
      <dgm:spPr/>
    </dgm:pt>
    <dgm:pt modelId="{8D796FB4-99C8-4617-B0C9-ECDC7A610EE1}" type="pres">
      <dgm:prSet presAssocID="{6980E71B-A9D1-4E19-BB6C-25EEBD9755F1}" presName="parTx" presStyleLbl="alignNode1" presStyleIdx="1" presStyleCnt="3">
        <dgm:presLayoutVars>
          <dgm:chMax val="0"/>
          <dgm:chPref val="0"/>
          <dgm:bulletEnabled val="1"/>
        </dgm:presLayoutVars>
      </dgm:prSet>
      <dgm:spPr/>
      <dgm:t>
        <a:bodyPr/>
        <a:lstStyle/>
        <a:p>
          <a:endParaRPr lang="en-US"/>
        </a:p>
      </dgm:t>
    </dgm:pt>
    <dgm:pt modelId="{45AA95C6-01B5-4045-B67B-55C7D462ACD2}" type="pres">
      <dgm:prSet presAssocID="{6980E71B-A9D1-4E19-BB6C-25EEBD9755F1}" presName="desTx" presStyleLbl="alignAccFollowNode1" presStyleIdx="1" presStyleCnt="3">
        <dgm:presLayoutVars>
          <dgm:bulletEnabled val="1"/>
        </dgm:presLayoutVars>
      </dgm:prSet>
      <dgm:spPr/>
      <dgm:t>
        <a:bodyPr/>
        <a:lstStyle/>
        <a:p>
          <a:endParaRPr lang="en-US"/>
        </a:p>
      </dgm:t>
    </dgm:pt>
    <dgm:pt modelId="{B986284E-2FEB-4D99-ADD1-F9E431A2C58D}" type="pres">
      <dgm:prSet presAssocID="{2BFA1D1D-FAC1-4073-9BA8-3B65610EC280}" presName="space" presStyleCnt="0"/>
      <dgm:spPr/>
    </dgm:pt>
    <dgm:pt modelId="{ECF8F2A6-F8FD-4F01-B3C2-5D64EF9254BB}" type="pres">
      <dgm:prSet presAssocID="{C3475C91-982A-4C8C-87BA-06444717180C}" presName="composite" presStyleCnt="0"/>
      <dgm:spPr/>
    </dgm:pt>
    <dgm:pt modelId="{2B54E697-9F1E-49D8-BE50-80852A84515E}" type="pres">
      <dgm:prSet presAssocID="{C3475C91-982A-4C8C-87BA-06444717180C}" presName="parTx" presStyleLbl="alignNode1" presStyleIdx="2" presStyleCnt="3">
        <dgm:presLayoutVars>
          <dgm:chMax val="0"/>
          <dgm:chPref val="0"/>
          <dgm:bulletEnabled val="1"/>
        </dgm:presLayoutVars>
      </dgm:prSet>
      <dgm:spPr/>
      <dgm:t>
        <a:bodyPr/>
        <a:lstStyle/>
        <a:p>
          <a:endParaRPr lang="en-US"/>
        </a:p>
      </dgm:t>
    </dgm:pt>
    <dgm:pt modelId="{89459BB6-4D73-4310-94C2-947A943766AA}" type="pres">
      <dgm:prSet presAssocID="{C3475C91-982A-4C8C-87BA-06444717180C}" presName="desTx" presStyleLbl="alignAccFollowNode1" presStyleIdx="2" presStyleCnt="3">
        <dgm:presLayoutVars>
          <dgm:bulletEnabled val="1"/>
        </dgm:presLayoutVars>
      </dgm:prSet>
      <dgm:spPr/>
      <dgm:t>
        <a:bodyPr/>
        <a:lstStyle/>
        <a:p>
          <a:endParaRPr lang="en-US"/>
        </a:p>
      </dgm:t>
    </dgm:pt>
  </dgm:ptLst>
  <dgm:cxnLst>
    <dgm:cxn modelId="{BC259972-6D1A-41D0-879A-B6F209E55226}" srcId="{6980E71B-A9D1-4E19-BB6C-25EEBD9755F1}" destId="{07575F99-9DD2-4BD9-88EB-EA71A210AD63}" srcOrd="1" destOrd="0" parTransId="{665D97C9-7B9E-4DF8-AB46-01D8E9D65527}" sibTransId="{B2E4B304-43A8-40E8-955A-DA4B44914709}"/>
    <dgm:cxn modelId="{49E1DE56-7076-4CAC-B8D3-C72E24094396}" srcId="{C3475C91-982A-4C8C-87BA-06444717180C}" destId="{BE8F80C2-0A71-4D5E-929B-4EF9BF5F3166}" srcOrd="0" destOrd="0" parTransId="{9B31CD86-FED9-4477-9622-4E64F70C6A9B}" sibTransId="{14D32546-485A-4A88-9EB5-3F919E3A1506}"/>
    <dgm:cxn modelId="{8FC48CA9-720A-46C9-AD7C-5271C57BC8E3}" type="presOf" srcId="{92DE8CEC-B07B-443B-9D71-69CB0ADD2021}" destId="{89459BB6-4D73-4310-94C2-947A943766AA}" srcOrd="0" destOrd="2" presId="urn:microsoft.com/office/officeart/2005/8/layout/hList1"/>
    <dgm:cxn modelId="{F2CBEBB9-A14A-48F5-8FB2-E3B1C0D093A3}" type="presOf" srcId="{CAF55437-DBD1-43D3-A939-7B7758B79378}" destId="{89459BB6-4D73-4310-94C2-947A943766AA}" srcOrd="0" destOrd="4" presId="urn:microsoft.com/office/officeart/2005/8/layout/hList1"/>
    <dgm:cxn modelId="{1473CB20-C7AB-426B-8D9C-CD6D8C35EBFD}" type="presOf" srcId="{8AD62C86-D2CC-4A18-978B-9645D9A833D5}" destId="{F3AF4476-6E24-42F4-B9E8-4F47D054BA1F}" srcOrd="0" destOrd="0" presId="urn:microsoft.com/office/officeart/2005/8/layout/hList1"/>
    <dgm:cxn modelId="{24A58752-6618-4F41-9290-B87F613202DE}" srcId="{6980E71B-A9D1-4E19-BB6C-25EEBD9755F1}" destId="{00FE426F-79AA-4D55-94B8-4EF6DCDA0569}" srcOrd="0" destOrd="0" parTransId="{BDC86AC8-3B3C-47DC-9292-35DC618A62CE}" sibTransId="{95A06B3B-F023-4FE5-833C-9F77CE7BD0C8}"/>
    <dgm:cxn modelId="{1E2B2F84-37C9-4F39-95DB-0B9F05E840C9}" type="presOf" srcId="{AFB0A817-BFA5-4AD5-8180-A0A66B922B82}" destId="{45AA95C6-01B5-4045-B67B-55C7D462ACD2}" srcOrd="0" destOrd="2" presId="urn:microsoft.com/office/officeart/2005/8/layout/hList1"/>
    <dgm:cxn modelId="{D55366D5-0CF3-4654-B3FE-8F93D3E717B0}" type="presOf" srcId="{D836A0EE-3BF6-4364-8DEE-4798B4A6CC83}" destId="{5D44CDED-C511-4D02-8965-408D6CB9838E}" srcOrd="0" destOrd="0" presId="urn:microsoft.com/office/officeart/2005/8/layout/hList1"/>
    <dgm:cxn modelId="{6370CDA5-9DBF-433A-9F78-E2C9C099798F}" type="presOf" srcId="{00FE426F-79AA-4D55-94B8-4EF6DCDA0569}" destId="{45AA95C6-01B5-4045-B67B-55C7D462ACD2}" srcOrd="0" destOrd="0" presId="urn:microsoft.com/office/officeart/2005/8/layout/hList1"/>
    <dgm:cxn modelId="{E507BE85-6225-43CE-A3F3-E5D91C7FB1A5}" type="presOf" srcId="{6980E71B-A9D1-4E19-BB6C-25EEBD9755F1}" destId="{8D796FB4-99C8-4617-B0C9-ECDC7A610EE1}" srcOrd="0" destOrd="0" presId="urn:microsoft.com/office/officeart/2005/8/layout/hList1"/>
    <dgm:cxn modelId="{97710966-2125-44FB-A011-10719813F8C8}" type="presOf" srcId="{C3475C91-982A-4C8C-87BA-06444717180C}" destId="{2B54E697-9F1E-49D8-BE50-80852A84515E}" srcOrd="0" destOrd="0" presId="urn:microsoft.com/office/officeart/2005/8/layout/hList1"/>
    <dgm:cxn modelId="{5AE48F18-DFD9-4095-9D1B-A5BDACAFDDD5}" srcId="{C3475C91-982A-4C8C-87BA-06444717180C}" destId="{D9DCF257-BF4B-448B-9B0C-FBE7776076F2}" srcOrd="1" destOrd="0" parTransId="{052DF9A6-7001-4FDB-A120-652EA9E3D6A8}" sibTransId="{8F0C06F6-7336-4773-95CA-0FDCC241378A}"/>
    <dgm:cxn modelId="{25E82BCC-6416-4C9B-8D8A-F34B96293F2B}" srcId="{6980E71B-A9D1-4E19-BB6C-25EEBD9755F1}" destId="{AFB0A817-BFA5-4AD5-8180-A0A66B922B82}" srcOrd="2" destOrd="0" parTransId="{C6F01CD5-C38B-4C60-8DF4-8D8B5740B26D}" sibTransId="{8B36AC61-ACFB-4610-91C0-6ED60F87C58F}"/>
    <dgm:cxn modelId="{7349E042-F23F-4E7B-9861-3FC57B72146B}" type="presOf" srcId="{D9DCF257-BF4B-448B-9B0C-FBE7776076F2}" destId="{89459BB6-4D73-4310-94C2-947A943766AA}" srcOrd="0" destOrd="1" presId="urn:microsoft.com/office/officeart/2005/8/layout/hList1"/>
    <dgm:cxn modelId="{6292A77F-9B91-454B-8708-7B7D3C2B05DF}" type="presOf" srcId="{07575F99-9DD2-4BD9-88EB-EA71A210AD63}" destId="{45AA95C6-01B5-4045-B67B-55C7D462ACD2}" srcOrd="0" destOrd="1" presId="urn:microsoft.com/office/officeart/2005/8/layout/hList1"/>
    <dgm:cxn modelId="{1FB13FF8-4353-4276-B831-D0A43CE545A1}" srcId="{C3475C91-982A-4C8C-87BA-06444717180C}" destId="{245A7BB7-D29D-4D79-8782-7F3F10170081}" srcOrd="3" destOrd="0" parTransId="{9B6D1B34-4B6F-4E60-A0FA-6E26CC4CC6C0}" sibTransId="{3FF09746-6063-4B35-AAA3-D6772C2A8C01}"/>
    <dgm:cxn modelId="{E5EC980B-A34E-4A46-BBDC-0B5C72274891}" srcId="{C3475C91-982A-4C8C-87BA-06444717180C}" destId="{92DE8CEC-B07B-443B-9D71-69CB0ADD2021}" srcOrd="2" destOrd="0" parTransId="{971E00EC-7897-4C68-93C0-06641EB180C5}" sibTransId="{61CAF3B5-87C3-4E85-876F-1552D059123D}"/>
    <dgm:cxn modelId="{A366C064-5769-44EE-855D-2E1E6B59B169}" srcId="{D836A0EE-3BF6-4364-8DEE-4798B4A6CC83}" destId="{8AD62C86-D2CC-4A18-978B-9645D9A833D5}" srcOrd="0" destOrd="0" parTransId="{3A8960F4-6241-4E33-A896-1F63A2BEC7BF}" sibTransId="{12A7E954-E9AD-4A64-94B2-06780F3CA9E6}"/>
    <dgm:cxn modelId="{A4C8D6EE-8599-4C04-BCF8-BBFE0D8BBD6F}" type="presOf" srcId="{BE8F80C2-0A71-4D5E-929B-4EF9BF5F3166}" destId="{89459BB6-4D73-4310-94C2-947A943766AA}" srcOrd="0" destOrd="0" presId="urn:microsoft.com/office/officeart/2005/8/layout/hList1"/>
    <dgm:cxn modelId="{E927061E-F727-46EC-B616-DD1E17E45C26}" srcId="{426E89D8-D561-42E8-9D43-2EDBA82F1ACE}" destId="{6980E71B-A9D1-4E19-BB6C-25EEBD9755F1}" srcOrd="1" destOrd="0" parTransId="{3C65B05D-6BC8-4DBD-B657-76114CB72571}" sibTransId="{2BFA1D1D-FAC1-4073-9BA8-3B65610EC280}"/>
    <dgm:cxn modelId="{32048149-A5D1-4635-82F3-94296F6E464E}" srcId="{426E89D8-D561-42E8-9D43-2EDBA82F1ACE}" destId="{C3475C91-982A-4C8C-87BA-06444717180C}" srcOrd="2" destOrd="0" parTransId="{547E9AEC-940F-4FCB-B819-078DF3676F24}" sibTransId="{EB85ADAE-C57B-4406-9FCE-C1541B944CDA}"/>
    <dgm:cxn modelId="{0FFC9D13-E120-405F-B2EB-355964CB3938}" type="presOf" srcId="{245A7BB7-D29D-4D79-8782-7F3F10170081}" destId="{89459BB6-4D73-4310-94C2-947A943766AA}" srcOrd="0" destOrd="3" presId="urn:microsoft.com/office/officeart/2005/8/layout/hList1"/>
    <dgm:cxn modelId="{EDA7FE0A-612A-4B00-827B-5601AEC95631}" srcId="{C3475C91-982A-4C8C-87BA-06444717180C}" destId="{CAF55437-DBD1-43D3-A939-7B7758B79378}" srcOrd="4" destOrd="0" parTransId="{C990380C-70A3-4210-9980-7815DBC8C572}" sibTransId="{83AA05C3-8B31-4F6A-9B0C-9DADCAFDD84C}"/>
    <dgm:cxn modelId="{1DB53FE6-0680-4158-8FBA-B0AA122DE283}" type="presOf" srcId="{426E89D8-D561-42E8-9D43-2EDBA82F1ACE}" destId="{1AF23906-6F99-423C-B484-5766081F7A91}" srcOrd="0" destOrd="0" presId="urn:microsoft.com/office/officeart/2005/8/layout/hList1"/>
    <dgm:cxn modelId="{638C624F-25A4-41CA-9DFD-3AA369944207}" srcId="{426E89D8-D561-42E8-9D43-2EDBA82F1ACE}" destId="{D836A0EE-3BF6-4364-8DEE-4798B4A6CC83}" srcOrd="0" destOrd="0" parTransId="{C0D85797-416D-4E76-A602-2A3D26353D50}" sibTransId="{C3749A35-D3E6-4818-BDB4-E11C813820EA}"/>
    <dgm:cxn modelId="{A622CBFA-A599-4AB4-928D-9895A4936C4B}" type="presParOf" srcId="{1AF23906-6F99-423C-B484-5766081F7A91}" destId="{B3C34545-4527-4BF6-BA4F-77C6525E1E62}" srcOrd="0" destOrd="0" presId="urn:microsoft.com/office/officeart/2005/8/layout/hList1"/>
    <dgm:cxn modelId="{CBE1592C-F870-47F5-8BE2-EBCD58604139}" type="presParOf" srcId="{B3C34545-4527-4BF6-BA4F-77C6525E1E62}" destId="{5D44CDED-C511-4D02-8965-408D6CB9838E}" srcOrd="0" destOrd="0" presId="urn:microsoft.com/office/officeart/2005/8/layout/hList1"/>
    <dgm:cxn modelId="{07683ABF-0E2E-45AF-A271-F7B9071DB978}" type="presParOf" srcId="{B3C34545-4527-4BF6-BA4F-77C6525E1E62}" destId="{F3AF4476-6E24-42F4-B9E8-4F47D054BA1F}" srcOrd="1" destOrd="0" presId="urn:microsoft.com/office/officeart/2005/8/layout/hList1"/>
    <dgm:cxn modelId="{D11ED5DA-7BC9-4288-8A6D-E9DF0BB5C89B}" type="presParOf" srcId="{1AF23906-6F99-423C-B484-5766081F7A91}" destId="{2E6AE1F8-9783-4FD5-BE2A-9ECBE9A1EDC3}" srcOrd="1" destOrd="0" presId="urn:microsoft.com/office/officeart/2005/8/layout/hList1"/>
    <dgm:cxn modelId="{DB0CBE97-DF78-4153-92B6-073BB17C9017}" type="presParOf" srcId="{1AF23906-6F99-423C-B484-5766081F7A91}" destId="{C8B19A46-52FE-4931-9993-157A650BD032}" srcOrd="2" destOrd="0" presId="urn:microsoft.com/office/officeart/2005/8/layout/hList1"/>
    <dgm:cxn modelId="{5669AC0C-10D6-46DB-98D3-291A2960BE70}" type="presParOf" srcId="{C8B19A46-52FE-4931-9993-157A650BD032}" destId="{8D796FB4-99C8-4617-B0C9-ECDC7A610EE1}" srcOrd="0" destOrd="0" presId="urn:microsoft.com/office/officeart/2005/8/layout/hList1"/>
    <dgm:cxn modelId="{EDD8C4C7-B95F-43B0-A5A1-11E197FBD331}" type="presParOf" srcId="{C8B19A46-52FE-4931-9993-157A650BD032}" destId="{45AA95C6-01B5-4045-B67B-55C7D462ACD2}" srcOrd="1" destOrd="0" presId="urn:microsoft.com/office/officeart/2005/8/layout/hList1"/>
    <dgm:cxn modelId="{1CAEC539-A7B6-494F-AD1F-D1D52936EC71}" type="presParOf" srcId="{1AF23906-6F99-423C-B484-5766081F7A91}" destId="{B986284E-2FEB-4D99-ADD1-F9E431A2C58D}" srcOrd="3" destOrd="0" presId="urn:microsoft.com/office/officeart/2005/8/layout/hList1"/>
    <dgm:cxn modelId="{53BFD727-4301-4B88-8601-9111B7EB67D1}" type="presParOf" srcId="{1AF23906-6F99-423C-B484-5766081F7A91}" destId="{ECF8F2A6-F8FD-4F01-B3C2-5D64EF9254BB}" srcOrd="4" destOrd="0" presId="urn:microsoft.com/office/officeart/2005/8/layout/hList1"/>
    <dgm:cxn modelId="{AD47A534-B284-438C-A0A2-AE175BE4108D}" type="presParOf" srcId="{ECF8F2A6-F8FD-4F01-B3C2-5D64EF9254BB}" destId="{2B54E697-9F1E-49D8-BE50-80852A84515E}" srcOrd="0" destOrd="0" presId="urn:microsoft.com/office/officeart/2005/8/layout/hList1"/>
    <dgm:cxn modelId="{68CE6620-C5D7-4D1C-863A-C51BA02377A2}" type="presParOf" srcId="{ECF8F2A6-F8FD-4F01-B3C2-5D64EF9254BB}" destId="{89459BB6-4D73-4310-94C2-947A943766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23E371-E772-4458-9AE0-310E592EBA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862B2F-49C8-44BF-B29F-BA5D00E05AEB}">
      <dgm:prSet phldrT="[Text]"/>
      <dgm:spPr/>
      <dgm:t>
        <a:bodyPr/>
        <a:lstStyle/>
        <a:p>
          <a:pPr>
            <a:buClr>
              <a:srgbClr val="D16349"/>
            </a:buClr>
          </a:pPr>
          <a:r>
            <a:rPr lang="en-US" dirty="0"/>
            <a:t>Federal oversight</a:t>
          </a:r>
        </a:p>
      </dgm:t>
    </dgm:pt>
    <dgm:pt modelId="{049878CD-8845-4E99-B67F-017ED21D4815}" type="parTrans" cxnId="{13EF8150-A61D-4833-BBDB-14F86EDEAF2F}">
      <dgm:prSet/>
      <dgm:spPr/>
      <dgm:t>
        <a:bodyPr/>
        <a:lstStyle/>
        <a:p>
          <a:endParaRPr lang="en-US"/>
        </a:p>
      </dgm:t>
    </dgm:pt>
    <dgm:pt modelId="{3C368D0A-AFC2-4200-9B18-00473B3A618F}" type="sibTrans" cxnId="{13EF8150-A61D-4833-BBDB-14F86EDEAF2F}">
      <dgm:prSet/>
      <dgm:spPr/>
      <dgm:t>
        <a:bodyPr/>
        <a:lstStyle/>
        <a:p>
          <a:endParaRPr lang="en-US"/>
        </a:p>
      </dgm:t>
    </dgm:pt>
    <dgm:pt modelId="{41D11DF1-8642-4654-9C90-8F2E79AD7DC6}">
      <dgm:prSet/>
      <dgm:spPr/>
      <dgm:t>
        <a:bodyPr/>
        <a:lstStyle/>
        <a:p>
          <a:r>
            <a:rPr lang="en-US" dirty="0"/>
            <a:t>Labeling Laws</a:t>
          </a:r>
        </a:p>
      </dgm:t>
    </dgm:pt>
    <dgm:pt modelId="{53680773-B178-43C5-97E3-D220F7126EFF}" type="parTrans" cxnId="{677DBB7C-E67F-4415-99C8-B466219BF6BC}">
      <dgm:prSet/>
      <dgm:spPr/>
      <dgm:t>
        <a:bodyPr/>
        <a:lstStyle/>
        <a:p>
          <a:endParaRPr lang="en-US"/>
        </a:p>
      </dgm:t>
    </dgm:pt>
    <dgm:pt modelId="{703952BE-CA1F-4664-905C-65FB714CDDF1}" type="sibTrans" cxnId="{677DBB7C-E67F-4415-99C8-B466219BF6BC}">
      <dgm:prSet/>
      <dgm:spPr/>
      <dgm:t>
        <a:bodyPr/>
        <a:lstStyle/>
        <a:p>
          <a:endParaRPr lang="en-US"/>
        </a:p>
      </dgm:t>
    </dgm:pt>
    <dgm:pt modelId="{8C1A1D24-4882-476A-B6D8-14252399BFA6}">
      <dgm:prSet/>
      <dgm:spPr/>
      <dgm:t>
        <a:bodyPr/>
        <a:lstStyle/>
        <a:p>
          <a:r>
            <a:rPr lang="en-US" dirty="0"/>
            <a:t>Pending lawsuits</a:t>
          </a:r>
        </a:p>
      </dgm:t>
    </dgm:pt>
    <dgm:pt modelId="{BEE396C9-7EF8-4A0F-AFB9-F86D7D385543}" type="parTrans" cxnId="{70AC513E-B768-4FAE-90AB-8C48487C4E76}">
      <dgm:prSet/>
      <dgm:spPr/>
      <dgm:t>
        <a:bodyPr/>
        <a:lstStyle/>
        <a:p>
          <a:endParaRPr lang="en-US"/>
        </a:p>
      </dgm:t>
    </dgm:pt>
    <dgm:pt modelId="{50357B64-0BAA-4975-9F19-A10CFB2EB2AC}" type="sibTrans" cxnId="{70AC513E-B768-4FAE-90AB-8C48487C4E76}">
      <dgm:prSet/>
      <dgm:spPr/>
      <dgm:t>
        <a:bodyPr/>
        <a:lstStyle/>
        <a:p>
          <a:endParaRPr lang="en-US"/>
        </a:p>
      </dgm:t>
    </dgm:pt>
    <dgm:pt modelId="{6F0F234B-E8BD-4DD3-9473-BD36C09E82E2}">
      <dgm:prSet/>
      <dgm:spPr/>
      <dgm:t>
        <a:bodyPr/>
        <a:lstStyle/>
        <a:p>
          <a:r>
            <a:rPr lang="en-US" dirty="0"/>
            <a:t>Preemption</a:t>
          </a:r>
        </a:p>
      </dgm:t>
    </dgm:pt>
    <dgm:pt modelId="{18981CCE-5357-464C-B426-8C391665CE6F}" type="parTrans" cxnId="{55F26CCA-8139-4F5E-8523-111EB6C8C865}">
      <dgm:prSet/>
      <dgm:spPr/>
      <dgm:t>
        <a:bodyPr/>
        <a:lstStyle/>
        <a:p>
          <a:endParaRPr lang="en-US"/>
        </a:p>
      </dgm:t>
    </dgm:pt>
    <dgm:pt modelId="{F0BCAC82-28B0-4939-9433-7C2833F214FB}" type="sibTrans" cxnId="{55F26CCA-8139-4F5E-8523-111EB6C8C865}">
      <dgm:prSet/>
      <dgm:spPr/>
      <dgm:t>
        <a:bodyPr/>
        <a:lstStyle/>
        <a:p>
          <a:endParaRPr lang="en-US"/>
        </a:p>
      </dgm:t>
    </dgm:pt>
    <dgm:pt modelId="{60D9CA7E-87AC-4292-AFEA-B07E44EB9655}" type="pres">
      <dgm:prSet presAssocID="{C023E371-E772-4458-9AE0-310E592EBA38}" presName="Name0" presStyleCnt="0">
        <dgm:presLayoutVars>
          <dgm:chMax val="7"/>
          <dgm:chPref val="7"/>
          <dgm:dir/>
        </dgm:presLayoutVars>
      </dgm:prSet>
      <dgm:spPr/>
      <dgm:t>
        <a:bodyPr/>
        <a:lstStyle/>
        <a:p>
          <a:endParaRPr lang="en-US"/>
        </a:p>
      </dgm:t>
    </dgm:pt>
    <dgm:pt modelId="{4C909ED6-6577-4C9B-8EFD-02E8F1CC68CE}" type="pres">
      <dgm:prSet presAssocID="{C023E371-E772-4458-9AE0-310E592EBA38}" presName="Name1" presStyleCnt="0"/>
      <dgm:spPr/>
    </dgm:pt>
    <dgm:pt modelId="{0060830C-22EC-465E-AA68-B7B0B256F969}" type="pres">
      <dgm:prSet presAssocID="{C023E371-E772-4458-9AE0-310E592EBA38}" presName="cycle" presStyleCnt="0"/>
      <dgm:spPr/>
    </dgm:pt>
    <dgm:pt modelId="{B6602371-554B-4D04-865A-16D94C450035}" type="pres">
      <dgm:prSet presAssocID="{C023E371-E772-4458-9AE0-310E592EBA38}" presName="srcNode" presStyleLbl="node1" presStyleIdx="0" presStyleCnt="4"/>
      <dgm:spPr/>
    </dgm:pt>
    <dgm:pt modelId="{BF1A6D4D-8073-438A-844C-BF597472666C}" type="pres">
      <dgm:prSet presAssocID="{C023E371-E772-4458-9AE0-310E592EBA38}" presName="conn" presStyleLbl="parChTrans1D2" presStyleIdx="0" presStyleCnt="1"/>
      <dgm:spPr/>
      <dgm:t>
        <a:bodyPr/>
        <a:lstStyle/>
        <a:p>
          <a:endParaRPr lang="en-US"/>
        </a:p>
      </dgm:t>
    </dgm:pt>
    <dgm:pt modelId="{19D16E24-1742-42A9-A50F-923341634566}" type="pres">
      <dgm:prSet presAssocID="{C023E371-E772-4458-9AE0-310E592EBA38}" presName="extraNode" presStyleLbl="node1" presStyleIdx="0" presStyleCnt="4"/>
      <dgm:spPr/>
    </dgm:pt>
    <dgm:pt modelId="{FEB7D0D0-458E-4630-8236-73DA0F2CBD9D}" type="pres">
      <dgm:prSet presAssocID="{C023E371-E772-4458-9AE0-310E592EBA38}" presName="dstNode" presStyleLbl="node1" presStyleIdx="0" presStyleCnt="4"/>
      <dgm:spPr/>
    </dgm:pt>
    <dgm:pt modelId="{43843666-2A71-415D-928E-BE1C639F9652}" type="pres">
      <dgm:prSet presAssocID="{BC862B2F-49C8-44BF-B29F-BA5D00E05AEB}" presName="text_1" presStyleLbl="node1" presStyleIdx="0" presStyleCnt="4">
        <dgm:presLayoutVars>
          <dgm:bulletEnabled val="1"/>
        </dgm:presLayoutVars>
      </dgm:prSet>
      <dgm:spPr/>
      <dgm:t>
        <a:bodyPr/>
        <a:lstStyle/>
        <a:p>
          <a:endParaRPr lang="en-US"/>
        </a:p>
      </dgm:t>
    </dgm:pt>
    <dgm:pt modelId="{DF96F7E0-F903-4279-A55B-62D527ED807A}" type="pres">
      <dgm:prSet presAssocID="{BC862B2F-49C8-44BF-B29F-BA5D00E05AEB}" presName="accent_1" presStyleCnt="0"/>
      <dgm:spPr/>
    </dgm:pt>
    <dgm:pt modelId="{3F240358-A110-459C-A5E6-208489A8D7FA}" type="pres">
      <dgm:prSet presAssocID="{BC862B2F-49C8-44BF-B29F-BA5D00E05AEB}" presName="accentRepeatNode" presStyleLbl="solidFgAcc1" presStyleIdx="0" presStyleCnt="4"/>
      <dgm:spPr/>
    </dgm:pt>
    <dgm:pt modelId="{59BCD76B-698B-46F5-9A9B-AE0D8985E18C}" type="pres">
      <dgm:prSet presAssocID="{41D11DF1-8642-4654-9C90-8F2E79AD7DC6}" presName="text_2" presStyleLbl="node1" presStyleIdx="1" presStyleCnt="4">
        <dgm:presLayoutVars>
          <dgm:bulletEnabled val="1"/>
        </dgm:presLayoutVars>
      </dgm:prSet>
      <dgm:spPr/>
      <dgm:t>
        <a:bodyPr/>
        <a:lstStyle/>
        <a:p>
          <a:endParaRPr lang="en-US"/>
        </a:p>
      </dgm:t>
    </dgm:pt>
    <dgm:pt modelId="{60B5206B-7D74-4808-9443-4D26313AF726}" type="pres">
      <dgm:prSet presAssocID="{41D11DF1-8642-4654-9C90-8F2E79AD7DC6}" presName="accent_2" presStyleCnt="0"/>
      <dgm:spPr/>
    </dgm:pt>
    <dgm:pt modelId="{B2893F5E-7F57-4919-ABE9-DA10405B5DBE}" type="pres">
      <dgm:prSet presAssocID="{41D11DF1-8642-4654-9C90-8F2E79AD7DC6}" presName="accentRepeatNode" presStyleLbl="solidFgAcc1" presStyleIdx="1" presStyleCnt="4"/>
      <dgm:spPr/>
    </dgm:pt>
    <dgm:pt modelId="{4A52C1A4-3913-4CB8-8814-26E71EAF1136}" type="pres">
      <dgm:prSet presAssocID="{8C1A1D24-4882-476A-B6D8-14252399BFA6}" presName="text_3" presStyleLbl="node1" presStyleIdx="2" presStyleCnt="4">
        <dgm:presLayoutVars>
          <dgm:bulletEnabled val="1"/>
        </dgm:presLayoutVars>
      </dgm:prSet>
      <dgm:spPr/>
      <dgm:t>
        <a:bodyPr/>
        <a:lstStyle/>
        <a:p>
          <a:endParaRPr lang="en-US"/>
        </a:p>
      </dgm:t>
    </dgm:pt>
    <dgm:pt modelId="{EF7BA7E0-D8CB-4B8E-B97E-F24D572BCC9A}" type="pres">
      <dgm:prSet presAssocID="{8C1A1D24-4882-476A-B6D8-14252399BFA6}" presName="accent_3" presStyleCnt="0"/>
      <dgm:spPr/>
    </dgm:pt>
    <dgm:pt modelId="{DD2721C0-A72A-4481-B29E-D01B69D1E57B}" type="pres">
      <dgm:prSet presAssocID="{8C1A1D24-4882-476A-B6D8-14252399BFA6}"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6D1F6D3-48EF-4BE3-A035-71E2C142E07E}" type="pres">
      <dgm:prSet presAssocID="{6F0F234B-E8BD-4DD3-9473-BD36C09E82E2}" presName="text_4" presStyleLbl="node1" presStyleIdx="3" presStyleCnt="4">
        <dgm:presLayoutVars>
          <dgm:bulletEnabled val="1"/>
        </dgm:presLayoutVars>
      </dgm:prSet>
      <dgm:spPr/>
      <dgm:t>
        <a:bodyPr/>
        <a:lstStyle/>
        <a:p>
          <a:endParaRPr lang="en-US"/>
        </a:p>
      </dgm:t>
    </dgm:pt>
    <dgm:pt modelId="{BFE3FFC6-948C-4D2A-97EE-95310956E0FE}" type="pres">
      <dgm:prSet presAssocID="{6F0F234B-E8BD-4DD3-9473-BD36C09E82E2}" presName="accent_4" presStyleCnt="0"/>
      <dgm:spPr/>
    </dgm:pt>
    <dgm:pt modelId="{7A15DE45-F25B-4C55-B97B-845E53BBF6D7}" type="pres">
      <dgm:prSet presAssocID="{6F0F234B-E8BD-4DD3-9473-BD36C09E82E2}" presName="accentRepeatNode" presStyleLbl="solidFgAcc1" presStyleIdx="3" presStyleCnt="4"/>
      <dgm:spPr/>
    </dgm:pt>
  </dgm:ptLst>
  <dgm:cxnLst>
    <dgm:cxn modelId="{55F26CCA-8139-4F5E-8523-111EB6C8C865}" srcId="{C023E371-E772-4458-9AE0-310E592EBA38}" destId="{6F0F234B-E8BD-4DD3-9473-BD36C09E82E2}" srcOrd="3" destOrd="0" parTransId="{18981CCE-5357-464C-B426-8C391665CE6F}" sibTransId="{F0BCAC82-28B0-4939-9433-7C2833F214FB}"/>
    <dgm:cxn modelId="{0CEBAFC9-EDB8-40BD-B1DB-231F1AA93D97}" type="presOf" srcId="{3C368D0A-AFC2-4200-9B18-00473B3A618F}" destId="{BF1A6D4D-8073-438A-844C-BF597472666C}" srcOrd="0" destOrd="0" presId="urn:microsoft.com/office/officeart/2008/layout/VerticalCurvedList"/>
    <dgm:cxn modelId="{85242A5E-DE26-4CF5-A504-3ECD76A5D2B9}" type="presOf" srcId="{BC862B2F-49C8-44BF-B29F-BA5D00E05AEB}" destId="{43843666-2A71-415D-928E-BE1C639F9652}" srcOrd="0" destOrd="0" presId="urn:microsoft.com/office/officeart/2008/layout/VerticalCurvedList"/>
    <dgm:cxn modelId="{13EF8150-A61D-4833-BBDB-14F86EDEAF2F}" srcId="{C023E371-E772-4458-9AE0-310E592EBA38}" destId="{BC862B2F-49C8-44BF-B29F-BA5D00E05AEB}" srcOrd="0" destOrd="0" parTransId="{049878CD-8845-4E99-B67F-017ED21D4815}" sibTransId="{3C368D0A-AFC2-4200-9B18-00473B3A618F}"/>
    <dgm:cxn modelId="{6F60FBB4-A3F0-4AE6-AC1D-60C6719F887D}" type="presOf" srcId="{8C1A1D24-4882-476A-B6D8-14252399BFA6}" destId="{4A52C1A4-3913-4CB8-8814-26E71EAF1136}" srcOrd="0" destOrd="0" presId="urn:microsoft.com/office/officeart/2008/layout/VerticalCurvedList"/>
    <dgm:cxn modelId="{E75C6133-7BD1-49CF-8B74-600E4C0CF1FE}" type="presOf" srcId="{6F0F234B-E8BD-4DD3-9473-BD36C09E82E2}" destId="{36D1F6D3-48EF-4BE3-A035-71E2C142E07E}" srcOrd="0" destOrd="0" presId="urn:microsoft.com/office/officeart/2008/layout/VerticalCurvedList"/>
    <dgm:cxn modelId="{70AC513E-B768-4FAE-90AB-8C48487C4E76}" srcId="{C023E371-E772-4458-9AE0-310E592EBA38}" destId="{8C1A1D24-4882-476A-B6D8-14252399BFA6}" srcOrd="2" destOrd="0" parTransId="{BEE396C9-7EF8-4A0F-AFB9-F86D7D385543}" sibTransId="{50357B64-0BAA-4975-9F19-A10CFB2EB2AC}"/>
    <dgm:cxn modelId="{ED957707-FBF8-4148-82BB-89D7F576DC3E}" type="presOf" srcId="{C023E371-E772-4458-9AE0-310E592EBA38}" destId="{60D9CA7E-87AC-4292-AFEA-B07E44EB9655}" srcOrd="0" destOrd="0" presId="urn:microsoft.com/office/officeart/2008/layout/VerticalCurvedList"/>
    <dgm:cxn modelId="{677DBB7C-E67F-4415-99C8-B466219BF6BC}" srcId="{C023E371-E772-4458-9AE0-310E592EBA38}" destId="{41D11DF1-8642-4654-9C90-8F2E79AD7DC6}" srcOrd="1" destOrd="0" parTransId="{53680773-B178-43C5-97E3-D220F7126EFF}" sibTransId="{703952BE-CA1F-4664-905C-65FB714CDDF1}"/>
    <dgm:cxn modelId="{69265163-0AA5-4FBF-A4A3-85AB973F4030}" type="presOf" srcId="{41D11DF1-8642-4654-9C90-8F2E79AD7DC6}" destId="{59BCD76B-698B-46F5-9A9B-AE0D8985E18C}" srcOrd="0" destOrd="0" presId="urn:microsoft.com/office/officeart/2008/layout/VerticalCurvedList"/>
    <dgm:cxn modelId="{1969701E-D9F7-4110-9CCE-2CF5CD5D9CAD}" type="presParOf" srcId="{60D9CA7E-87AC-4292-AFEA-B07E44EB9655}" destId="{4C909ED6-6577-4C9B-8EFD-02E8F1CC68CE}" srcOrd="0" destOrd="0" presId="urn:microsoft.com/office/officeart/2008/layout/VerticalCurvedList"/>
    <dgm:cxn modelId="{AAAA5BAC-A02F-416A-8EE1-8A8DB6E0A45F}" type="presParOf" srcId="{4C909ED6-6577-4C9B-8EFD-02E8F1CC68CE}" destId="{0060830C-22EC-465E-AA68-B7B0B256F969}" srcOrd="0" destOrd="0" presId="urn:microsoft.com/office/officeart/2008/layout/VerticalCurvedList"/>
    <dgm:cxn modelId="{9ADF481A-9CD5-4AC5-98A8-14122D719F77}" type="presParOf" srcId="{0060830C-22EC-465E-AA68-B7B0B256F969}" destId="{B6602371-554B-4D04-865A-16D94C450035}" srcOrd="0" destOrd="0" presId="urn:microsoft.com/office/officeart/2008/layout/VerticalCurvedList"/>
    <dgm:cxn modelId="{69EC6F76-E4C0-4F7F-A66C-6300D7D76905}" type="presParOf" srcId="{0060830C-22EC-465E-AA68-B7B0B256F969}" destId="{BF1A6D4D-8073-438A-844C-BF597472666C}" srcOrd="1" destOrd="0" presId="urn:microsoft.com/office/officeart/2008/layout/VerticalCurvedList"/>
    <dgm:cxn modelId="{0F91EE92-06E4-4402-B687-38E74E1CA6F8}" type="presParOf" srcId="{0060830C-22EC-465E-AA68-B7B0B256F969}" destId="{19D16E24-1742-42A9-A50F-923341634566}" srcOrd="2" destOrd="0" presId="urn:microsoft.com/office/officeart/2008/layout/VerticalCurvedList"/>
    <dgm:cxn modelId="{A22D0260-1844-4730-A307-D65AFE48033C}" type="presParOf" srcId="{0060830C-22EC-465E-AA68-B7B0B256F969}" destId="{FEB7D0D0-458E-4630-8236-73DA0F2CBD9D}" srcOrd="3" destOrd="0" presId="urn:microsoft.com/office/officeart/2008/layout/VerticalCurvedList"/>
    <dgm:cxn modelId="{34011141-39AB-40AB-AF0F-D70175FFAD6B}" type="presParOf" srcId="{4C909ED6-6577-4C9B-8EFD-02E8F1CC68CE}" destId="{43843666-2A71-415D-928E-BE1C639F9652}" srcOrd="1" destOrd="0" presId="urn:microsoft.com/office/officeart/2008/layout/VerticalCurvedList"/>
    <dgm:cxn modelId="{DDB8D65F-A1C4-4029-85EA-F793C65DE966}" type="presParOf" srcId="{4C909ED6-6577-4C9B-8EFD-02E8F1CC68CE}" destId="{DF96F7E0-F903-4279-A55B-62D527ED807A}" srcOrd="2" destOrd="0" presId="urn:microsoft.com/office/officeart/2008/layout/VerticalCurvedList"/>
    <dgm:cxn modelId="{71E2E4A0-811D-499C-A2CF-CDE8C1E3728A}" type="presParOf" srcId="{DF96F7E0-F903-4279-A55B-62D527ED807A}" destId="{3F240358-A110-459C-A5E6-208489A8D7FA}" srcOrd="0" destOrd="0" presId="urn:microsoft.com/office/officeart/2008/layout/VerticalCurvedList"/>
    <dgm:cxn modelId="{463C088B-9364-43BC-9992-AC491C24207E}" type="presParOf" srcId="{4C909ED6-6577-4C9B-8EFD-02E8F1CC68CE}" destId="{59BCD76B-698B-46F5-9A9B-AE0D8985E18C}" srcOrd="3" destOrd="0" presId="urn:microsoft.com/office/officeart/2008/layout/VerticalCurvedList"/>
    <dgm:cxn modelId="{2A6904E6-73AF-4018-8035-B53B7079119B}" type="presParOf" srcId="{4C909ED6-6577-4C9B-8EFD-02E8F1CC68CE}" destId="{60B5206B-7D74-4808-9443-4D26313AF726}" srcOrd="4" destOrd="0" presId="urn:microsoft.com/office/officeart/2008/layout/VerticalCurvedList"/>
    <dgm:cxn modelId="{E10B002B-7C1B-41E3-BC3C-A1D185F14210}" type="presParOf" srcId="{60B5206B-7D74-4808-9443-4D26313AF726}" destId="{B2893F5E-7F57-4919-ABE9-DA10405B5DBE}" srcOrd="0" destOrd="0" presId="urn:microsoft.com/office/officeart/2008/layout/VerticalCurvedList"/>
    <dgm:cxn modelId="{8B87B0C4-EDA6-4FEE-86FB-F7F0E67149D3}" type="presParOf" srcId="{4C909ED6-6577-4C9B-8EFD-02E8F1CC68CE}" destId="{4A52C1A4-3913-4CB8-8814-26E71EAF1136}" srcOrd="5" destOrd="0" presId="urn:microsoft.com/office/officeart/2008/layout/VerticalCurvedList"/>
    <dgm:cxn modelId="{0F71BA40-C1F5-4E2E-B8F4-A3549B1502A4}" type="presParOf" srcId="{4C909ED6-6577-4C9B-8EFD-02E8F1CC68CE}" destId="{EF7BA7E0-D8CB-4B8E-B97E-F24D572BCC9A}" srcOrd="6" destOrd="0" presId="urn:microsoft.com/office/officeart/2008/layout/VerticalCurvedList"/>
    <dgm:cxn modelId="{29D67453-3E2A-4EE7-83E1-BC3B09B8C894}" type="presParOf" srcId="{EF7BA7E0-D8CB-4B8E-B97E-F24D572BCC9A}" destId="{DD2721C0-A72A-4481-B29E-D01B69D1E57B}" srcOrd="0" destOrd="0" presId="urn:microsoft.com/office/officeart/2008/layout/VerticalCurvedList"/>
    <dgm:cxn modelId="{5582D427-AA3D-4C08-B09A-D2870A9D63DE}" type="presParOf" srcId="{4C909ED6-6577-4C9B-8EFD-02E8F1CC68CE}" destId="{36D1F6D3-48EF-4BE3-A035-71E2C142E07E}" srcOrd="7" destOrd="0" presId="urn:microsoft.com/office/officeart/2008/layout/VerticalCurvedList"/>
    <dgm:cxn modelId="{0A682299-177C-40E1-8810-3CCFD554896B}" type="presParOf" srcId="{4C909ED6-6577-4C9B-8EFD-02E8F1CC68CE}" destId="{BFE3FFC6-948C-4D2A-97EE-95310956E0FE}" srcOrd="8" destOrd="0" presId="urn:microsoft.com/office/officeart/2008/layout/VerticalCurvedList"/>
    <dgm:cxn modelId="{9B2B758C-70C2-44D4-9DAE-AAE76D6E431E}" type="presParOf" srcId="{BFE3FFC6-948C-4D2A-97EE-95310956E0FE}" destId="{7A15DE45-F25B-4C55-B97B-845E53BBF6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23E371-E772-4458-9AE0-310E592EBA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862B2F-49C8-44BF-B29F-BA5D00E05AEB}">
      <dgm:prSet phldrT="[Text]"/>
      <dgm:spPr/>
      <dgm:t>
        <a:bodyPr/>
        <a:lstStyle/>
        <a:p>
          <a:pPr>
            <a:buClr>
              <a:srgbClr val="D16349"/>
            </a:buClr>
          </a:pPr>
          <a:r>
            <a:rPr lang="en-US" dirty="0"/>
            <a:t>Federal oversight</a:t>
          </a:r>
        </a:p>
      </dgm:t>
    </dgm:pt>
    <dgm:pt modelId="{049878CD-8845-4E99-B67F-017ED21D4815}" type="parTrans" cxnId="{13EF8150-A61D-4833-BBDB-14F86EDEAF2F}">
      <dgm:prSet/>
      <dgm:spPr/>
      <dgm:t>
        <a:bodyPr/>
        <a:lstStyle/>
        <a:p>
          <a:endParaRPr lang="en-US"/>
        </a:p>
      </dgm:t>
    </dgm:pt>
    <dgm:pt modelId="{3C368D0A-AFC2-4200-9B18-00473B3A618F}" type="sibTrans" cxnId="{13EF8150-A61D-4833-BBDB-14F86EDEAF2F}">
      <dgm:prSet/>
      <dgm:spPr/>
      <dgm:t>
        <a:bodyPr/>
        <a:lstStyle/>
        <a:p>
          <a:endParaRPr lang="en-US"/>
        </a:p>
      </dgm:t>
    </dgm:pt>
    <dgm:pt modelId="{41D11DF1-8642-4654-9C90-8F2E79AD7DC6}">
      <dgm:prSet/>
      <dgm:spPr/>
      <dgm:t>
        <a:bodyPr/>
        <a:lstStyle/>
        <a:p>
          <a:r>
            <a:rPr lang="en-US" dirty="0"/>
            <a:t>Labeling Laws</a:t>
          </a:r>
        </a:p>
      </dgm:t>
    </dgm:pt>
    <dgm:pt modelId="{53680773-B178-43C5-97E3-D220F7126EFF}" type="parTrans" cxnId="{677DBB7C-E67F-4415-99C8-B466219BF6BC}">
      <dgm:prSet/>
      <dgm:spPr/>
      <dgm:t>
        <a:bodyPr/>
        <a:lstStyle/>
        <a:p>
          <a:endParaRPr lang="en-US"/>
        </a:p>
      </dgm:t>
    </dgm:pt>
    <dgm:pt modelId="{703952BE-CA1F-4664-905C-65FB714CDDF1}" type="sibTrans" cxnId="{677DBB7C-E67F-4415-99C8-B466219BF6BC}">
      <dgm:prSet/>
      <dgm:spPr/>
      <dgm:t>
        <a:bodyPr/>
        <a:lstStyle/>
        <a:p>
          <a:endParaRPr lang="en-US"/>
        </a:p>
      </dgm:t>
    </dgm:pt>
    <dgm:pt modelId="{8C1A1D24-4882-476A-B6D8-14252399BFA6}">
      <dgm:prSet/>
      <dgm:spPr/>
      <dgm:t>
        <a:bodyPr/>
        <a:lstStyle/>
        <a:p>
          <a:r>
            <a:rPr lang="en-US" dirty="0"/>
            <a:t>Pending lawsuits</a:t>
          </a:r>
        </a:p>
      </dgm:t>
    </dgm:pt>
    <dgm:pt modelId="{BEE396C9-7EF8-4A0F-AFB9-F86D7D385543}" type="parTrans" cxnId="{70AC513E-B768-4FAE-90AB-8C48487C4E76}">
      <dgm:prSet/>
      <dgm:spPr/>
      <dgm:t>
        <a:bodyPr/>
        <a:lstStyle/>
        <a:p>
          <a:endParaRPr lang="en-US"/>
        </a:p>
      </dgm:t>
    </dgm:pt>
    <dgm:pt modelId="{50357B64-0BAA-4975-9F19-A10CFB2EB2AC}" type="sibTrans" cxnId="{70AC513E-B768-4FAE-90AB-8C48487C4E76}">
      <dgm:prSet/>
      <dgm:spPr/>
      <dgm:t>
        <a:bodyPr/>
        <a:lstStyle/>
        <a:p>
          <a:endParaRPr lang="en-US"/>
        </a:p>
      </dgm:t>
    </dgm:pt>
    <dgm:pt modelId="{6F0F234B-E8BD-4DD3-9473-BD36C09E82E2}">
      <dgm:prSet/>
      <dgm:spPr/>
      <dgm:t>
        <a:bodyPr/>
        <a:lstStyle/>
        <a:p>
          <a:r>
            <a:rPr lang="en-US" dirty="0"/>
            <a:t>Preemption</a:t>
          </a:r>
        </a:p>
      </dgm:t>
    </dgm:pt>
    <dgm:pt modelId="{18981CCE-5357-464C-B426-8C391665CE6F}" type="parTrans" cxnId="{55F26CCA-8139-4F5E-8523-111EB6C8C865}">
      <dgm:prSet/>
      <dgm:spPr/>
      <dgm:t>
        <a:bodyPr/>
        <a:lstStyle/>
        <a:p>
          <a:endParaRPr lang="en-US"/>
        </a:p>
      </dgm:t>
    </dgm:pt>
    <dgm:pt modelId="{F0BCAC82-28B0-4939-9433-7C2833F214FB}" type="sibTrans" cxnId="{55F26CCA-8139-4F5E-8523-111EB6C8C865}">
      <dgm:prSet/>
      <dgm:spPr/>
      <dgm:t>
        <a:bodyPr/>
        <a:lstStyle/>
        <a:p>
          <a:endParaRPr lang="en-US"/>
        </a:p>
      </dgm:t>
    </dgm:pt>
    <dgm:pt modelId="{60D9CA7E-87AC-4292-AFEA-B07E44EB9655}" type="pres">
      <dgm:prSet presAssocID="{C023E371-E772-4458-9AE0-310E592EBA38}" presName="Name0" presStyleCnt="0">
        <dgm:presLayoutVars>
          <dgm:chMax val="7"/>
          <dgm:chPref val="7"/>
          <dgm:dir/>
        </dgm:presLayoutVars>
      </dgm:prSet>
      <dgm:spPr/>
      <dgm:t>
        <a:bodyPr/>
        <a:lstStyle/>
        <a:p>
          <a:endParaRPr lang="en-US"/>
        </a:p>
      </dgm:t>
    </dgm:pt>
    <dgm:pt modelId="{4C909ED6-6577-4C9B-8EFD-02E8F1CC68CE}" type="pres">
      <dgm:prSet presAssocID="{C023E371-E772-4458-9AE0-310E592EBA38}" presName="Name1" presStyleCnt="0"/>
      <dgm:spPr/>
    </dgm:pt>
    <dgm:pt modelId="{0060830C-22EC-465E-AA68-B7B0B256F969}" type="pres">
      <dgm:prSet presAssocID="{C023E371-E772-4458-9AE0-310E592EBA38}" presName="cycle" presStyleCnt="0"/>
      <dgm:spPr/>
    </dgm:pt>
    <dgm:pt modelId="{B6602371-554B-4D04-865A-16D94C450035}" type="pres">
      <dgm:prSet presAssocID="{C023E371-E772-4458-9AE0-310E592EBA38}" presName="srcNode" presStyleLbl="node1" presStyleIdx="0" presStyleCnt="4"/>
      <dgm:spPr/>
    </dgm:pt>
    <dgm:pt modelId="{BF1A6D4D-8073-438A-844C-BF597472666C}" type="pres">
      <dgm:prSet presAssocID="{C023E371-E772-4458-9AE0-310E592EBA38}" presName="conn" presStyleLbl="parChTrans1D2" presStyleIdx="0" presStyleCnt="1"/>
      <dgm:spPr/>
      <dgm:t>
        <a:bodyPr/>
        <a:lstStyle/>
        <a:p>
          <a:endParaRPr lang="en-US"/>
        </a:p>
      </dgm:t>
    </dgm:pt>
    <dgm:pt modelId="{19D16E24-1742-42A9-A50F-923341634566}" type="pres">
      <dgm:prSet presAssocID="{C023E371-E772-4458-9AE0-310E592EBA38}" presName="extraNode" presStyleLbl="node1" presStyleIdx="0" presStyleCnt="4"/>
      <dgm:spPr/>
    </dgm:pt>
    <dgm:pt modelId="{FEB7D0D0-458E-4630-8236-73DA0F2CBD9D}" type="pres">
      <dgm:prSet presAssocID="{C023E371-E772-4458-9AE0-310E592EBA38}" presName="dstNode" presStyleLbl="node1" presStyleIdx="0" presStyleCnt="4"/>
      <dgm:spPr/>
    </dgm:pt>
    <dgm:pt modelId="{43843666-2A71-415D-928E-BE1C639F9652}" type="pres">
      <dgm:prSet presAssocID="{BC862B2F-49C8-44BF-B29F-BA5D00E05AEB}" presName="text_1" presStyleLbl="node1" presStyleIdx="0" presStyleCnt="4">
        <dgm:presLayoutVars>
          <dgm:bulletEnabled val="1"/>
        </dgm:presLayoutVars>
      </dgm:prSet>
      <dgm:spPr/>
      <dgm:t>
        <a:bodyPr/>
        <a:lstStyle/>
        <a:p>
          <a:endParaRPr lang="en-US"/>
        </a:p>
      </dgm:t>
    </dgm:pt>
    <dgm:pt modelId="{DF96F7E0-F903-4279-A55B-62D527ED807A}" type="pres">
      <dgm:prSet presAssocID="{BC862B2F-49C8-44BF-B29F-BA5D00E05AEB}" presName="accent_1" presStyleCnt="0"/>
      <dgm:spPr/>
    </dgm:pt>
    <dgm:pt modelId="{3F240358-A110-459C-A5E6-208489A8D7FA}" type="pres">
      <dgm:prSet presAssocID="{BC862B2F-49C8-44BF-B29F-BA5D00E05AEB}" presName="accentRepeatNode" presStyleLbl="solidFgAcc1" presStyleIdx="0" presStyleCnt="4"/>
      <dgm:spPr/>
    </dgm:pt>
    <dgm:pt modelId="{59BCD76B-698B-46F5-9A9B-AE0D8985E18C}" type="pres">
      <dgm:prSet presAssocID="{41D11DF1-8642-4654-9C90-8F2E79AD7DC6}" presName="text_2" presStyleLbl="node1" presStyleIdx="1" presStyleCnt="4">
        <dgm:presLayoutVars>
          <dgm:bulletEnabled val="1"/>
        </dgm:presLayoutVars>
      </dgm:prSet>
      <dgm:spPr/>
      <dgm:t>
        <a:bodyPr/>
        <a:lstStyle/>
        <a:p>
          <a:endParaRPr lang="en-US"/>
        </a:p>
      </dgm:t>
    </dgm:pt>
    <dgm:pt modelId="{60B5206B-7D74-4808-9443-4D26313AF726}" type="pres">
      <dgm:prSet presAssocID="{41D11DF1-8642-4654-9C90-8F2E79AD7DC6}" presName="accent_2" presStyleCnt="0"/>
      <dgm:spPr/>
    </dgm:pt>
    <dgm:pt modelId="{B2893F5E-7F57-4919-ABE9-DA10405B5DBE}" type="pres">
      <dgm:prSet presAssocID="{41D11DF1-8642-4654-9C90-8F2E79AD7DC6}" presName="accentRepeatNode" presStyleLbl="solidFgAcc1" presStyleIdx="1" presStyleCnt="4"/>
      <dgm:spPr/>
    </dgm:pt>
    <dgm:pt modelId="{4A52C1A4-3913-4CB8-8814-26E71EAF1136}" type="pres">
      <dgm:prSet presAssocID="{8C1A1D24-4882-476A-B6D8-14252399BFA6}" presName="text_3" presStyleLbl="node1" presStyleIdx="2" presStyleCnt="4">
        <dgm:presLayoutVars>
          <dgm:bulletEnabled val="1"/>
        </dgm:presLayoutVars>
      </dgm:prSet>
      <dgm:spPr/>
      <dgm:t>
        <a:bodyPr/>
        <a:lstStyle/>
        <a:p>
          <a:endParaRPr lang="en-US"/>
        </a:p>
      </dgm:t>
    </dgm:pt>
    <dgm:pt modelId="{EF7BA7E0-D8CB-4B8E-B97E-F24D572BCC9A}" type="pres">
      <dgm:prSet presAssocID="{8C1A1D24-4882-476A-B6D8-14252399BFA6}" presName="accent_3" presStyleCnt="0"/>
      <dgm:spPr/>
    </dgm:pt>
    <dgm:pt modelId="{DD2721C0-A72A-4481-B29E-D01B69D1E57B}" type="pres">
      <dgm:prSet presAssocID="{8C1A1D24-4882-476A-B6D8-14252399BFA6}"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6D1F6D3-48EF-4BE3-A035-71E2C142E07E}" type="pres">
      <dgm:prSet presAssocID="{6F0F234B-E8BD-4DD3-9473-BD36C09E82E2}" presName="text_4" presStyleLbl="node1" presStyleIdx="3" presStyleCnt="4">
        <dgm:presLayoutVars>
          <dgm:bulletEnabled val="1"/>
        </dgm:presLayoutVars>
      </dgm:prSet>
      <dgm:spPr/>
      <dgm:t>
        <a:bodyPr/>
        <a:lstStyle/>
        <a:p>
          <a:endParaRPr lang="en-US"/>
        </a:p>
      </dgm:t>
    </dgm:pt>
    <dgm:pt modelId="{BFE3FFC6-948C-4D2A-97EE-95310956E0FE}" type="pres">
      <dgm:prSet presAssocID="{6F0F234B-E8BD-4DD3-9473-BD36C09E82E2}" presName="accent_4" presStyleCnt="0"/>
      <dgm:spPr/>
    </dgm:pt>
    <dgm:pt modelId="{7A15DE45-F25B-4C55-B97B-845E53BBF6D7}" type="pres">
      <dgm:prSet presAssocID="{6F0F234B-E8BD-4DD3-9473-BD36C09E82E2}"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55F26CCA-8139-4F5E-8523-111EB6C8C865}" srcId="{C023E371-E772-4458-9AE0-310E592EBA38}" destId="{6F0F234B-E8BD-4DD3-9473-BD36C09E82E2}" srcOrd="3" destOrd="0" parTransId="{18981CCE-5357-464C-B426-8C391665CE6F}" sibTransId="{F0BCAC82-28B0-4939-9433-7C2833F214FB}"/>
    <dgm:cxn modelId="{0CEBAFC9-EDB8-40BD-B1DB-231F1AA93D97}" type="presOf" srcId="{3C368D0A-AFC2-4200-9B18-00473B3A618F}" destId="{BF1A6D4D-8073-438A-844C-BF597472666C}" srcOrd="0" destOrd="0" presId="urn:microsoft.com/office/officeart/2008/layout/VerticalCurvedList"/>
    <dgm:cxn modelId="{85242A5E-DE26-4CF5-A504-3ECD76A5D2B9}" type="presOf" srcId="{BC862B2F-49C8-44BF-B29F-BA5D00E05AEB}" destId="{43843666-2A71-415D-928E-BE1C639F9652}" srcOrd="0" destOrd="0" presId="urn:microsoft.com/office/officeart/2008/layout/VerticalCurvedList"/>
    <dgm:cxn modelId="{13EF8150-A61D-4833-BBDB-14F86EDEAF2F}" srcId="{C023E371-E772-4458-9AE0-310E592EBA38}" destId="{BC862B2F-49C8-44BF-B29F-BA5D00E05AEB}" srcOrd="0" destOrd="0" parTransId="{049878CD-8845-4E99-B67F-017ED21D4815}" sibTransId="{3C368D0A-AFC2-4200-9B18-00473B3A618F}"/>
    <dgm:cxn modelId="{6F60FBB4-A3F0-4AE6-AC1D-60C6719F887D}" type="presOf" srcId="{8C1A1D24-4882-476A-B6D8-14252399BFA6}" destId="{4A52C1A4-3913-4CB8-8814-26E71EAF1136}" srcOrd="0" destOrd="0" presId="urn:microsoft.com/office/officeart/2008/layout/VerticalCurvedList"/>
    <dgm:cxn modelId="{E75C6133-7BD1-49CF-8B74-600E4C0CF1FE}" type="presOf" srcId="{6F0F234B-E8BD-4DD3-9473-BD36C09E82E2}" destId="{36D1F6D3-48EF-4BE3-A035-71E2C142E07E}" srcOrd="0" destOrd="0" presId="urn:microsoft.com/office/officeart/2008/layout/VerticalCurvedList"/>
    <dgm:cxn modelId="{70AC513E-B768-4FAE-90AB-8C48487C4E76}" srcId="{C023E371-E772-4458-9AE0-310E592EBA38}" destId="{8C1A1D24-4882-476A-B6D8-14252399BFA6}" srcOrd="2" destOrd="0" parTransId="{BEE396C9-7EF8-4A0F-AFB9-F86D7D385543}" sibTransId="{50357B64-0BAA-4975-9F19-A10CFB2EB2AC}"/>
    <dgm:cxn modelId="{ED957707-FBF8-4148-82BB-89D7F576DC3E}" type="presOf" srcId="{C023E371-E772-4458-9AE0-310E592EBA38}" destId="{60D9CA7E-87AC-4292-AFEA-B07E44EB9655}" srcOrd="0" destOrd="0" presId="urn:microsoft.com/office/officeart/2008/layout/VerticalCurvedList"/>
    <dgm:cxn modelId="{677DBB7C-E67F-4415-99C8-B466219BF6BC}" srcId="{C023E371-E772-4458-9AE0-310E592EBA38}" destId="{41D11DF1-8642-4654-9C90-8F2E79AD7DC6}" srcOrd="1" destOrd="0" parTransId="{53680773-B178-43C5-97E3-D220F7126EFF}" sibTransId="{703952BE-CA1F-4664-905C-65FB714CDDF1}"/>
    <dgm:cxn modelId="{69265163-0AA5-4FBF-A4A3-85AB973F4030}" type="presOf" srcId="{41D11DF1-8642-4654-9C90-8F2E79AD7DC6}" destId="{59BCD76B-698B-46F5-9A9B-AE0D8985E18C}" srcOrd="0" destOrd="0" presId="urn:microsoft.com/office/officeart/2008/layout/VerticalCurvedList"/>
    <dgm:cxn modelId="{1969701E-D9F7-4110-9CCE-2CF5CD5D9CAD}" type="presParOf" srcId="{60D9CA7E-87AC-4292-AFEA-B07E44EB9655}" destId="{4C909ED6-6577-4C9B-8EFD-02E8F1CC68CE}" srcOrd="0" destOrd="0" presId="urn:microsoft.com/office/officeart/2008/layout/VerticalCurvedList"/>
    <dgm:cxn modelId="{AAAA5BAC-A02F-416A-8EE1-8A8DB6E0A45F}" type="presParOf" srcId="{4C909ED6-6577-4C9B-8EFD-02E8F1CC68CE}" destId="{0060830C-22EC-465E-AA68-B7B0B256F969}" srcOrd="0" destOrd="0" presId="urn:microsoft.com/office/officeart/2008/layout/VerticalCurvedList"/>
    <dgm:cxn modelId="{9ADF481A-9CD5-4AC5-98A8-14122D719F77}" type="presParOf" srcId="{0060830C-22EC-465E-AA68-B7B0B256F969}" destId="{B6602371-554B-4D04-865A-16D94C450035}" srcOrd="0" destOrd="0" presId="urn:microsoft.com/office/officeart/2008/layout/VerticalCurvedList"/>
    <dgm:cxn modelId="{69EC6F76-E4C0-4F7F-A66C-6300D7D76905}" type="presParOf" srcId="{0060830C-22EC-465E-AA68-B7B0B256F969}" destId="{BF1A6D4D-8073-438A-844C-BF597472666C}" srcOrd="1" destOrd="0" presId="urn:microsoft.com/office/officeart/2008/layout/VerticalCurvedList"/>
    <dgm:cxn modelId="{0F91EE92-06E4-4402-B687-38E74E1CA6F8}" type="presParOf" srcId="{0060830C-22EC-465E-AA68-B7B0B256F969}" destId="{19D16E24-1742-42A9-A50F-923341634566}" srcOrd="2" destOrd="0" presId="urn:microsoft.com/office/officeart/2008/layout/VerticalCurvedList"/>
    <dgm:cxn modelId="{A22D0260-1844-4730-A307-D65AFE48033C}" type="presParOf" srcId="{0060830C-22EC-465E-AA68-B7B0B256F969}" destId="{FEB7D0D0-458E-4630-8236-73DA0F2CBD9D}" srcOrd="3" destOrd="0" presId="urn:microsoft.com/office/officeart/2008/layout/VerticalCurvedList"/>
    <dgm:cxn modelId="{34011141-39AB-40AB-AF0F-D70175FFAD6B}" type="presParOf" srcId="{4C909ED6-6577-4C9B-8EFD-02E8F1CC68CE}" destId="{43843666-2A71-415D-928E-BE1C639F9652}" srcOrd="1" destOrd="0" presId="urn:microsoft.com/office/officeart/2008/layout/VerticalCurvedList"/>
    <dgm:cxn modelId="{DDB8D65F-A1C4-4029-85EA-F793C65DE966}" type="presParOf" srcId="{4C909ED6-6577-4C9B-8EFD-02E8F1CC68CE}" destId="{DF96F7E0-F903-4279-A55B-62D527ED807A}" srcOrd="2" destOrd="0" presId="urn:microsoft.com/office/officeart/2008/layout/VerticalCurvedList"/>
    <dgm:cxn modelId="{71E2E4A0-811D-499C-A2CF-CDE8C1E3728A}" type="presParOf" srcId="{DF96F7E0-F903-4279-A55B-62D527ED807A}" destId="{3F240358-A110-459C-A5E6-208489A8D7FA}" srcOrd="0" destOrd="0" presId="urn:microsoft.com/office/officeart/2008/layout/VerticalCurvedList"/>
    <dgm:cxn modelId="{463C088B-9364-43BC-9992-AC491C24207E}" type="presParOf" srcId="{4C909ED6-6577-4C9B-8EFD-02E8F1CC68CE}" destId="{59BCD76B-698B-46F5-9A9B-AE0D8985E18C}" srcOrd="3" destOrd="0" presId="urn:microsoft.com/office/officeart/2008/layout/VerticalCurvedList"/>
    <dgm:cxn modelId="{2A6904E6-73AF-4018-8035-B53B7079119B}" type="presParOf" srcId="{4C909ED6-6577-4C9B-8EFD-02E8F1CC68CE}" destId="{60B5206B-7D74-4808-9443-4D26313AF726}" srcOrd="4" destOrd="0" presId="urn:microsoft.com/office/officeart/2008/layout/VerticalCurvedList"/>
    <dgm:cxn modelId="{E10B002B-7C1B-41E3-BC3C-A1D185F14210}" type="presParOf" srcId="{60B5206B-7D74-4808-9443-4D26313AF726}" destId="{B2893F5E-7F57-4919-ABE9-DA10405B5DBE}" srcOrd="0" destOrd="0" presId="urn:microsoft.com/office/officeart/2008/layout/VerticalCurvedList"/>
    <dgm:cxn modelId="{8B87B0C4-EDA6-4FEE-86FB-F7F0E67149D3}" type="presParOf" srcId="{4C909ED6-6577-4C9B-8EFD-02E8F1CC68CE}" destId="{4A52C1A4-3913-4CB8-8814-26E71EAF1136}" srcOrd="5" destOrd="0" presId="urn:microsoft.com/office/officeart/2008/layout/VerticalCurvedList"/>
    <dgm:cxn modelId="{0F71BA40-C1F5-4E2E-B8F4-A3549B1502A4}" type="presParOf" srcId="{4C909ED6-6577-4C9B-8EFD-02E8F1CC68CE}" destId="{EF7BA7E0-D8CB-4B8E-B97E-F24D572BCC9A}" srcOrd="6" destOrd="0" presId="urn:microsoft.com/office/officeart/2008/layout/VerticalCurvedList"/>
    <dgm:cxn modelId="{29D67453-3E2A-4EE7-83E1-BC3B09B8C894}" type="presParOf" srcId="{EF7BA7E0-D8CB-4B8E-B97E-F24D572BCC9A}" destId="{DD2721C0-A72A-4481-B29E-D01B69D1E57B}" srcOrd="0" destOrd="0" presId="urn:microsoft.com/office/officeart/2008/layout/VerticalCurvedList"/>
    <dgm:cxn modelId="{5582D427-AA3D-4C08-B09A-D2870A9D63DE}" type="presParOf" srcId="{4C909ED6-6577-4C9B-8EFD-02E8F1CC68CE}" destId="{36D1F6D3-48EF-4BE3-A035-71E2C142E07E}" srcOrd="7" destOrd="0" presId="urn:microsoft.com/office/officeart/2008/layout/VerticalCurvedList"/>
    <dgm:cxn modelId="{0A682299-177C-40E1-8810-3CCFD554896B}" type="presParOf" srcId="{4C909ED6-6577-4C9B-8EFD-02E8F1CC68CE}" destId="{BFE3FFC6-948C-4D2A-97EE-95310956E0FE}" srcOrd="8" destOrd="0" presId="urn:microsoft.com/office/officeart/2008/layout/VerticalCurvedList"/>
    <dgm:cxn modelId="{9B2B758C-70C2-44D4-9DAE-AAE76D6E431E}" type="presParOf" srcId="{BFE3FFC6-948C-4D2A-97EE-95310956E0FE}" destId="{7A15DE45-F25B-4C55-B97B-845E53BBF6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A6D4D-8073-438A-844C-BF597472666C}">
      <dsp:nvSpPr>
        <dsp:cNvPr id="0" name=""/>
        <dsp:cNvSpPr/>
      </dsp:nvSpPr>
      <dsp:spPr>
        <a:xfrm>
          <a:off x="-5670346" y="-867990"/>
          <a:ext cx="6751039" cy="6751039"/>
        </a:xfrm>
        <a:prstGeom prst="blockArc">
          <a:avLst>
            <a:gd name="adj1" fmla="val 18900000"/>
            <a:gd name="adj2" fmla="val 2700000"/>
            <a:gd name="adj3" fmla="val 32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3843666-2A71-415D-928E-BE1C639F9652}">
      <dsp:nvSpPr>
        <dsp:cNvPr id="0" name=""/>
        <dsp:cNvSpPr/>
      </dsp:nvSpPr>
      <dsp:spPr>
        <a:xfrm>
          <a:off x="565701" y="385557"/>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buClr>
              <a:srgbClr val="D16349"/>
            </a:buClr>
          </a:pPr>
          <a:r>
            <a:rPr lang="en-US" sz="4200" kern="1200" dirty="0"/>
            <a:t>Federal oversight</a:t>
          </a:r>
        </a:p>
      </dsp:txBody>
      <dsp:txXfrm>
        <a:off x="565701" y="385557"/>
        <a:ext cx="11091034" cy="771516"/>
      </dsp:txXfrm>
    </dsp:sp>
    <dsp:sp modelId="{3F240358-A110-459C-A5E6-208489A8D7FA}">
      <dsp:nvSpPr>
        <dsp:cNvPr id="0" name=""/>
        <dsp:cNvSpPr/>
      </dsp:nvSpPr>
      <dsp:spPr>
        <a:xfrm>
          <a:off x="83504" y="289118"/>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9BCD76B-698B-46F5-9A9B-AE0D8985E18C}">
      <dsp:nvSpPr>
        <dsp:cNvPr id="0" name=""/>
        <dsp:cNvSpPr/>
      </dsp:nvSpPr>
      <dsp:spPr>
        <a:xfrm>
          <a:off x="1008030" y="1543033"/>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Labeling laws</a:t>
          </a:r>
        </a:p>
      </dsp:txBody>
      <dsp:txXfrm>
        <a:off x="1008030" y="1543033"/>
        <a:ext cx="10648706" cy="771516"/>
      </dsp:txXfrm>
    </dsp:sp>
    <dsp:sp modelId="{B2893F5E-7F57-4919-ABE9-DA10405B5DBE}">
      <dsp:nvSpPr>
        <dsp:cNvPr id="0" name=""/>
        <dsp:cNvSpPr/>
      </dsp:nvSpPr>
      <dsp:spPr>
        <a:xfrm>
          <a:off x="525832" y="1446593"/>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A52C1A4-3913-4CB8-8814-26E71EAF1136}">
      <dsp:nvSpPr>
        <dsp:cNvPr id="0" name=""/>
        <dsp:cNvSpPr/>
      </dsp:nvSpPr>
      <dsp:spPr>
        <a:xfrm>
          <a:off x="1008030" y="2700508"/>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Pending lawsuits</a:t>
          </a:r>
        </a:p>
      </dsp:txBody>
      <dsp:txXfrm>
        <a:off x="1008030" y="2700508"/>
        <a:ext cx="10648706" cy="771516"/>
      </dsp:txXfrm>
    </dsp:sp>
    <dsp:sp modelId="{DD2721C0-A72A-4481-B29E-D01B69D1E57B}">
      <dsp:nvSpPr>
        <dsp:cNvPr id="0" name=""/>
        <dsp:cNvSpPr/>
      </dsp:nvSpPr>
      <dsp:spPr>
        <a:xfrm>
          <a:off x="525832" y="2604069"/>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9D7B0B5-1D35-45B8-BDCF-0CFD17EFAE6F}">
      <dsp:nvSpPr>
        <dsp:cNvPr id="0" name=""/>
        <dsp:cNvSpPr/>
      </dsp:nvSpPr>
      <dsp:spPr>
        <a:xfrm>
          <a:off x="565701" y="3857984"/>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Preemption</a:t>
          </a:r>
        </a:p>
      </dsp:txBody>
      <dsp:txXfrm>
        <a:off x="565701" y="3857984"/>
        <a:ext cx="11091034" cy="771516"/>
      </dsp:txXfrm>
    </dsp:sp>
    <dsp:sp modelId="{F799B46B-A4F3-44C7-A008-473361AF26D7}">
      <dsp:nvSpPr>
        <dsp:cNvPr id="0" name=""/>
        <dsp:cNvSpPr/>
      </dsp:nvSpPr>
      <dsp:spPr>
        <a:xfrm>
          <a:off x="83504" y="3761545"/>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F703-FD5F-4E7D-8458-D8681CF2AB2D}">
      <dsp:nvSpPr>
        <dsp:cNvPr id="0" name=""/>
        <dsp:cNvSpPr/>
      </dsp:nvSpPr>
      <dsp:spPr>
        <a:xfrm rot="5400000">
          <a:off x="3339489" y="-1065404"/>
          <a:ext cx="1292441" cy="3751256"/>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USDA</a:t>
          </a:r>
        </a:p>
        <a:p>
          <a:pPr marL="285750" lvl="1" indent="-285750" algn="l" defTabSz="1333500">
            <a:lnSpc>
              <a:spcPct val="90000"/>
            </a:lnSpc>
            <a:spcBef>
              <a:spcPct val="0"/>
            </a:spcBef>
            <a:spcAft>
              <a:spcPct val="15000"/>
            </a:spcAft>
            <a:buChar char="••"/>
          </a:pPr>
          <a:r>
            <a:rPr lang="en-US" sz="3000" kern="1200" dirty="0"/>
            <a:t>FSIS</a:t>
          </a:r>
        </a:p>
      </dsp:txBody>
      <dsp:txXfrm rot="-5400000">
        <a:off x="2110082" y="227095"/>
        <a:ext cx="3688164" cy="1166257"/>
      </dsp:txXfrm>
    </dsp:sp>
    <dsp:sp modelId="{3B1FE2E4-6654-486C-83F9-ACEE573B7B17}">
      <dsp:nvSpPr>
        <dsp:cNvPr id="0" name=""/>
        <dsp:cNvSpPr/>
      </dsp:nvSpPr>
      <dsp:spPr>
        <a:xfrm>
          <a:off x="0" y="244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Who?</a:t>
          </a:r>
        </a:p>
      </dsp:txBody>
      <dsp:txXfrm>
        <a:off x="78865" y="81312"/>
        <a:ext cx="1952352" cy="1457822"/>
      </dsp:txXfrm>
    </dsp:sp>
    <dsp:sp modelId="{0ADB2562-C1BB-4327-BC95-F299B9D20F48}">
      <dsp:nvSpPr>
        <dsp:cNvPr id="0" name=""/>
        <dsp:cNvSpPr/>
      </dsp:nvSpPr>
      <dsp:spPr>
        <a:xfrm rot="5400000">
          <a:off x="3339489" y="630925"/>
          <a:ext cx="1292441" cy="3751256"/>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Food labels for meat and poultry products</a:t>
          </a:r>
        </a:p>
        <a:p>
          <a:pPr marL="171450" lvl="1" indent="-171450" algn="l" defTabSz="711200">
            <a:lnSpc>
              <a:spcPct val="90000"/>
            </a:lnSpc>
            <a:spcBef>
              <a:spcPct val="0"/>
            </a:spcBef>
            <a:spcAft>
              <a:spcPct val="15000"/>
            </a:spcAft>
            <a:buChar char="••"/>
          </a:pPr>
          <a:r>
            <a:rPr lang="en-US" altLang="en-US" sz="1600" kern="1200" dirty="0">
              <a:solidFill>
                <a:schemeClr val="tx1"/>
              </a:solidFill>
            </a:rPr>
            <a:t>Inspecting most meat, poultry, and processed egg products for safety, wholesomeness</a:t>
          </a:r>
          <a:endParaRPr lang="en-US" sz="1600" kern="1200" dirty="0"/>
        </a:p>
      </dsp:txBody>
      <dsp:txXfrm rot="-5400000">
        <a:off x="2110082" y="1923424"/>
        <a:ext cx="3688164" cy="1166257"/>
      </dsp:txXfrm>
    </dsp:sp>
    <dsp:sp modelId="{7B30033B-4F43-4BB2-86EA-F3CA3CC8B325}">
      <dsp:nvSpPr>
        <dsp:cNvPr id="0" name=""/>
        <dsp:cNvSpPr/>
      </dsp:nvSpPr>
      <dsp:spPr>
        <a:xfrm>
          <a:off x="0" y="169877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What?</a:t>
          </a:r>
        </a:p>
      </dsp:txBody>
      <dsp:txXfrm>
        <a:off x="78865" y="1777642"/>
        <a:ext cx="1952352" cy="1457822"/>
      </dsp:txXfrm>
    </dsp:sp>
    <dsp:sp modelId="{9B65ED41-F1EB-4C87-9445-B4E3055E53A5}">
      <dsp:nvSpPr>
        <dsp:cNvPr id="0" name=""/>
        <dsp:cNvSpPr/>
      </dsp:nvSpPr>
      <dsp:spPr>
        <a:xfrm rot="5400000">
          <a:off x="3339489" y="2327254"/>
          <a:ext cx="1292441" cy="3751256"/>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Federal Meat Inspection Act</a:t>
          </a:r>
          <a:endParaRPr lang="en-US" sz="1600" kern="1200" dirty="0"/>
        </a:p>
        <a:p>
          <a:pPr marL="171450" lvl="1" indent="-171450" algn="l" defTabSz="711200">
            <a:lnSpc>
              <a:spcPct val="90000"/>
            </a:lnSpc>
            <a:spcBef>
              <a:spcPct val="0"/>
            </a:spcBef>
            <a:spcAft>
              <a:spcPct val="15000"/>
            </a:spcAft>
            <a:buChar char="••"/>
          </a:pPr>
          <a:r>
            <a:rPr lang="en-US" sz="1600" kern="1200">
              <a:solidFill>
                <a:schemeClr val="tx1"/>
              </a:solidFill>
            </a:rPr>
            <a:t>Poultry </a:t>
          </a:r>
          <a:r>
            <a:rPr lang="en-US" sz="1600" kern="1200" dirty="0">
              <a:solidFill>
                <a:schemeClr val="tx1"/>
              </a:solidFill>
            </a:rPr>
            <a:t>Products Inspection Act</a:t>
          </a:r>
          <a:endParaRPr lang="en-US" sz="1600" kern="1200" dirty="0"/>
        </a:p>
        <a:p>
          <a:pPr marL="171450" lvl="1" indent="-171450" algn="l" defTabSz="711200">
            <a:lnSpc>
              <a:spcPct val="90000"/>
            </a:lnSpc>
            <a:spcBef>
              <a:spcPct val="0"/>
            </a:spcBef>
            <a:spcAft>
              <a:spcPct val="15000"/>
            </a:spcAft>
            <a:buChar char="••"/>
          </a:pPr>
          <a:r>
            <a:rPr lang="en-US" sz="1600" kern="1200" dirty="0">
              <a:solidFill>
                <a:schemeClr val="tx1"/>
              </a:solidFill>
            </a:rPr>
            <a:t>Egg Products Inspection Act</a:t>
          </a:r>
          <a:endParaRPr lang="en-US" sz="1600" kern="1200" dirty="0"/>
        </a:p>
      </dsp:txBody>
      <dsp:txXfrm rot="-5400000">
        <a:off x="2110082" y="3619753"/>
        <a:ext cx="3688164" cy="1166257"/>
      </dsp:txXfrm>
    </dsp:sp>
    <dsp:sp modelId="{6A70E3CB-9070-444B-AA37-273459A6EB08}">
      <dsp:nvSpPr>
        <dsp:cNvPr id="0" name=""/>
        <dsp:cNvSpPr/>
      </dsp:nvSpPr>
      <dsp:spPr>
        <a:xfrm>
          <a:off x="0" y="339510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Why?</a:t>
          </a:r>
        </a:p>
      </dsp:txBody>
      <dsp:txXfrm>
        <a:off x="78865" y="3473972"/>
        <a:ext cx="1952352" cy="1457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F703-FD5F-4E7D-8458-D8681CF2AB2D}">
      <dsp:nvSpPr>
        <dsp:cNvPr id="0" name=""/>
        <dsp:cNvSpPr/>
      </dsp:nvSpPr>
      <dsp:spPr>
        <a:xfrm rot="5400000">
          <a:off x="3339491" y="-1065405"/>
          <a:ext cx="1292441" cy="3751258"/>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HHS</a:t>
          </a:r>
        </a:p>
        <a:p>
          <a:pPr marL="285750" lvl="1" indent="-285750" algn="l" defTabSz="1333500">
            <a:lnSpc>
              <a:spcPct val="90000"/>
            </a:lnSpc>
            <a:spcBef>
              <a:spcPct val="0"/>
            </a:spcBef>
            <a:spcAft>
              <a:spcPct val="15000"/>
            </a:spcAft>
            <a:buChar char="••"/>
          </a:pPr>
          <a:r>
            <a:rPr lang="en-US" sz="3000" kern="1200" dirty="0"/>
            <a:t>FDA</a:t>
          </a:r>
        </a:p>
      </dsp:txBody>
      <dsp:txXfrm rot="-5400000">
        <a:off x="2110083" y="227095"/>
        <a:ext cx="3688166" cy="1166257"/>
      </dsp:txXfrm>
    </dsp:sp>
    <dsp:sp modelId="{3B1FE2E4-6654-486C-83F9-ACEE573B7B17}">
      <dsp:nvSpPr>
        <dsp:cNvPr id="0" name=""/>
        <dsp:cNvSpPr/>
      </dsp:nvSpPr>
      <dsp:spPr>
        <a:xfrm>
          <a:off x="0" y="244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Who?</a:t>
          </a:r>
        </a:p>
      </dsp:txBody>
      <dsp:txXfrm>
        <a:off x="78865" y="81312"/>
        <a:ext cx="1952352" cy="1457822"/>
      </dsp:txXfrm>
    </dsp:sp>
    <dsp:sp modelId="{0ADB2562-C1BB-4327-BC95-F299B9D20F48}">
      <dsp:nvSpPr>
        <dsp:cNvPr id="0" name=""/>
        <dsp:cNvSpPr/>
      </dsp:nvSpPr>
      <dsp:spPr>
        <a:xfrm rot="5400000">
          <a:off x="3283909" y="630924"/>
          <a:ext cx="1403604" cy="3751258"/>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Food labels for all foods and food ingredients</a:t>
          </a:r>
        </a:p>
        <a:p>
          <a:pPr marL="228600" lvl="2" indent="-114300" algn="l" defTabSz="533400">
            <a:lnSpc>
              <a:spcPct val="90000"/>
            </a:lnSpc>
            <a:spcBef>
              <a:spcPct val="0"/>
            </a:spcBef>
            <a:spcAft>
              <a:spcPct val="15000"/>
            </a:spcAft>
            <a:buChar char="••"/>
          </a:pPr>
          <a:r>
            <a:rPr lang="en-US" sz="1200" kern="1200" dirty="0"/>
            <a:t>Except: meat and poultry products</a:t>
          </a:r>
        </a:p>
        <a:p>
          <a:pPr marL="114300" lvl="1" indent="-114300" algn="l" defTabSz="533400">
            <a:lnSpc>
              <a:spcPct val="90000"/>
            </a:lnSpc>
            <a:spcBef>
              <a:spcPct val="0"/>
            </a:spcBef>
            <a:spcAft>
              <a:spcPct val="15000"/>
            </a:spcAft>
            <a:buChar char="••"/>
          </a:pPr>
          <a:r>
            <a:rPr lang="en-US" sz="1200" kern="1200" dirty="0"/>
            <a:t>Food safety oversight for products including:</a:t>
          </a:r>
        </a:p>
        <a:p>
          <a:pPr marL="228600" lvl="2" indent="-114300" algn="l" defTabSz="533400">
            <a:lnSpc>
              <a:spcPct val="90000"/>
            </a:lnSpc>
            <a:spcBef>
              <a:spcPct val="0"/>
            </a:spcBef>
            <a:spcAft>
              <a:spcPct val="15000"/>
            </a:spcAft>
            <a:buChar char="••"/>
          </a:pPr>
          <a:r>
            <a:rPr lang="en-US" altLang="en-US" sz="1200" kern="1200" dirty="0">
              <a:solidFill>
                <a:schemeClr val="tx1"/>
              </a:solidFill>
            </a:rPr>
            <a:t>Domestic and imported food sold in interstate commerce, including shell eggs but not meat and poultry</a:t>
          </a:r>
          <a:endParaRPr lang="en-US" sz="1200" kern="1200" dirty="0"/>
        </a:p>
        <a:p>
          <a:pPr marL="228600" lvl="2" indent="-114300" algn="l" defTabSz="533400">
            <a:lnSpc>
              <a:spcPct val="90000"/>
            </a:lnSpc>
            <a:spcBef>
              <a:spcPct val="0"/>
            </a:spcBef>
            <a:spcAft>
              <a:spcPct val="15000"/>
            </a:spcAft>
            <a:buChar char="••"/>
          </a:pPr>
          <a:r>
            <a:rPr lang="en-US" altLang="en-US" sz="1200" kern="1200" dirty="0">
              <a:solidFill>
                <a:schemeClr val="tx1"/>
              </a:solidFill>
            </a:rPr>
            <a:t>Seafood, fish &amp; shellfish products</a:t>
          </a:r>
        </a:p>
      </dsp:txBody>
      <dsp:txXfrm rot="-5400000">
        <a:off x="2110082" y="1873269"/>
        <a:ext cx="3682740" cy="1266568"/>
      </dsp:txXfrm>
    </dsp:sp>
    <dsp:sp modelId="{7B30033B-4F43-4BB2-86EA-F3CA3CC8B325}">
      <dsp:nvSpPr>
        <dsp:cNvPr id="0" name=""/>
        <dsp:cNvSpPr/>
      </dsp:nvSpPr>
      <dsp:spPr>
        <a:xfrm>
          <a:off x="0" y="169877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What?</a:t>
          </a:r>
        </a:p>
      </dsp:txBody>
      <dsp:txXfrm>
        <a:off x="78865" y="1777642"/>
        <a:ext cx="1952352" cy="1457822"/>
      </dsp:txXfrm>
    </dsp:sp>
    <dsp:sp modelId="{9B65ED41-F1EB-4C87-9445-B4E3055E53A5}">
      <dsp:nvSpPr>
        <dsp:cNvPr id="0" name=""/>
        <dsp:cNvSpPr/>
      </dsp:nvSpPr>
      <dsp:spPr>
        <a:xfrm rot="5400000">
          <a:off x="3339491" y="2327254"/>
          <a:ext cx="1292441" cy="3751258"/>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Food, Drug, and Cosmetic Act</a:t>
          </a:r>
          <a:endParaRPr lang="en-US" sz="1600" kern="1200" dirty="0"/>
        </a:p>
        <a:p>
          <a:pPr marL="171450" lvl="1" indent="-171450" algn="l" defTabSz="711200">
            <a:lnSpc>
              <a:spcPct val="90000"/>
            </a:lnSpc>
            <a:spcBef>
              <a:spcPct val="0"/>
            </a:spcBef>
            <a:spcAft>
              <a:spcPct val="15000"/>
            </a:spcAft>
            <a:buChar char="••"/>
          </a:pPr>
          <a:r>
            <a:rPr lang="en-US" sz="1600" kern="1200" dirty="0"/>
            <a:t>Food Safety Modernization Act</a:t>
          </a:r>
        </a:p>
      </dsp:txBody>
      <dsp:txXfrm rot="-5400000">
        <a:off x="2110083" y="3619754"/>
        <a:ext cx="3688166" cy="1166257"/>
      </dsp:txXfrm>
    </dsp:sp>
    <dsp:sp modelId="{6A70E3CB-9070-444B-AA37-273459A6EB08}">
      <dsp:nvSpPr>
        <dsp:cNvPr id="0" name=""/>
        <dsp:cNvSpPr/>
      </dsp:nvSpPr>
      <dsp:spPr>
        <a:xfrm>
          <a:off x="0" y="3395107"/>
          <a:ext cx="2110082" cy="161555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Why?</a:t>
          </a:r>
        </a:p>
      </dsp:txBody>
      <dsp:txXfrm>
        <a:off x="78865" y="3473972"/>
        <a:ext cx="1952352" cy="1457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151A1-D58C-47A2-82DE-564E636E2E11}">
      <dsp:nvSpPr>
        <dsp:cNvPr id="0" name=""/>
        <dsp:cNvSpPr/>
      </dsp:nvSpPr>
      <dsp:spPr>
        <a:xfrm>
          <a:off x="1785303" y="2402"/>
          <a:ext cx="3452362" cy="89381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Stem cells are taken from the muscle of an animal</a:t>
          </a:r>
        </a:p>
      </dsp:txBody>
      <dsp:txXfrm>
        <a:off x="1811482" y="28581"/>
        <a:ext cx="3400004" cy="841457"/>
      </dsp:txXfrm>
    </dsp:sp>
    <dsp:sp modelId="{54CB9118-8BCB-406D-8060-D34B9288E1A7}">
      <dsp:nvSpPr>
        <dsp:cNvPr id="0" name=""/>
        <dsp:cNvSpPr/>
      </dsp:nvSpPr>
      <dsp:spPr>
        <a:xfrm rot="5400000">
          <a:off x="3343894" y="918563"/>
          <a:ext cx="335180" cy="402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390819" y="952081"/>
        <a:ext cx="241330" cy="234626"/>
      </dsp:txXfrm>
    </dsp:sp>
    <dsp:sp modelId="{43064BC5-5C3F-447E-A184-8582A87B93DF}">
      <dsp:nvSpPr>
        <dsp:cNvPr id="0" name=""/>
        <dsp:cNvSpPr/>
      </dsp:nvSpPr>
      <dsp:spPr>
        <a:xfrm>
          <a:off x="1785303" y="1343126"/>
          <a:ext cx="3452362" cy="89381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Stem cells or cell lines are combined with cell culture media (nutrients- amino acids and carbohydrates- salts, pH buffers, and growth factor) and left to multiply</a:t>
          </a:r>
        </a:p>
      </dsp:txBody>
      <dsp:txXfrm>
        <a:off x="1811482" y="1369305"/>
        <a:ext cx="3400004" cy="841457"/>
      </dsp:txXfrm>
    </dsp:sp>
    <dsp:sp modelId="{311055FA-1DFA-422E-B0C8-C72160436C38}">
      <dsp:nvSpPr>
        <dsp:cNvPr id="0" name=""/>
        <dsp:cNvSpPr/>
      </dsp:nvSpPr>
      <dsp:spPr>
        <a:xfrm rot="5400000">
          <a:off x="3343894" y="2259287"/>
          <a:ext cx="335180" cy="402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390819" y="2292805"/>
        <a:ext cx="241330" cy="234626"/>
      </dsp:txXfrm>
    </dsp:sp>
    <dsp:sp modelId="{2248FB30-D996-403C-A6C0-A168AF6576F5}">
      <dsp:nvSpPr>
        <dsp:cNvPr id="0" name=""/>
        <dsp:cNvSpPr/>
      </dsp:nvSpPr>
      <dsp:spPr>
        <a:xfrm>
          <a:off x="1785303" y="2683849"/>
          <a:ext cx="3452362" cy="89381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Cells are moved to scaffolding trays, which support the cells, encouraging them to grow in organized patterns more similar to conventionally produced meat. </a:t>
          </a:r>
        </a:p>
      </dsp:txBody>
      <dsp:txXfrm>
        <a:off x="1811482" y="2710028"/>
        <a:ext cx="3400004" cy="841457"/>
      </dsp:txXfrm>
    </dsp:sp>
    <dsp:sp modelId="{A6B2724A-04F7-4AF1-A882-20C38D742203}">
      <dsp:nvSpPr>
        <dsp:cNvPr id="0" name=""/>
        <dsp:cNvSpPr/>
      </dsp:nvSpPr>
      <dsp:spPr>
        <a:xfrm rot="5400000">
          <a:off x="3343894" y="3600010"/>
          <a:ext cx="335180" cy="402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390819" y="3633528"/>
        <a:ext cx="241330" cy="234626"/>
      </dsp:txXfrm>
    </dsp:sp>
    <dsp:sp modelId="{B6499F6C-A1BA-4238-85AE-0484F12CD90F}">
      <dsp:nvSpPr>
        <dsp:cNvPr id="0" name=""/>
        <dsp:cNvSpPr/>
      </dsp:nvSpPr>
      <dsp:spPr>
        <a:xfrm>
          <a:off x="1785303" y="4024572"/>
          <a:ext cx="3452362" cy="893815"/>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“Harvested”</a:t>
          </a:r>
        </a:p>
      </dsp:txBody>
      <dsp:txXfrm>
        <a:off x="1811482" y="4050751"/>
        <a:ext cx="3400004" cy="841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A6D4D-8073-438A-844C-BF597472666C}">
      <dsp:nvSpPr>
        <dsp:cNvPr id="0" name=""/>
        <dsp:cNvSpPr/>
      </dsp:nvSpPr>
      <dsp:spPr>
        <a:xfrm>
          <a:off x="-5670346" y="-867990"/>
          <a:ext cx="6751039" cy="6751039"/>
        </a:xfrm>
        <a:prstGeom prst="blockArc">
          <a:avLst>
            <a:gd name="adj1" fmla="val 18900000"/>
            <a:gd name="adj2" fmla="val 2700000"/>
            <a:gd name="adj3" fmla="val 32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3843666-2A71-415D-928E-BE1C639F9652}">
      <dsp:nvSpPr>
        <dsp:cNvPr id="0" name=""/>
        <dsp:cNvSpPr/>
      </dsp:nvSpPr>
      <dsp:spPr>
        <a:xfrm>
          <a:off x="565701" y="385557"/>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buClr>
              <a:srgbClr val="D16349"/>
            </a:buClr>
          </a:pPr>
          <a:r>
            <a:rPr lang="en-US" sz="4200" kern="1200" dirty="0"/>
            <a:t>Federal oversight</a:t>
          </a:r>
        </a:p>
      </dsp:txBody>
      <dsp:txXfrm>
        <a:off x="565701" y="385557"/>
        <a:ext cx="11091034" cy="771516"/>
      </dsp:txXfrm>
    </dsp:sp>
    <dsp:sp modelId="{3F240358-A110-459C-A5E6-208489A8D7FA}">
      <dsp:nvSpPr>
        <dsp:cNvPr id="0" name=""/>
        <dsp:cNvSpPr/>
      </dsp:nvSpPr>
      <dsp:spPr>
        <a:xfrm>
          <a:off x="83504" y="289118"/>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9BCD76B-698B-46F5-9A9B-AE0D8985E18C}">
      <dsp:nvSpPr>
        <dsp:cNvPr id="0" name=""/>
        <dsp:cNvSpPr/>
      </dsp:nvSpPr>
      <dsp:spPr>
        <a:xfrm>
          <a:off x="1008030" y="1543033"/>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Labeling</a:t>
          </a:r>
        </a:p>
      </dsp:txBody>
      <dsp:txXfrm>
        <a:off x="1008030" y="1543033"/>
        <a:ext cx="10648706" cy="771516"/>
      </dsp:txXfrm>
    </dsp:sp>
    <dsp:sp modelId="{B2893F5E-7F57-4919-ABE9-DA10405B5DBE}">
      <dsp:nvSpPr>
        <dsp:cNvPr id="0" name=""/>
        <dsp:cNvSpPr/>
      </dsp:nvSpPr>
      <dsp:spPr>
        <a:xfrm>
          <a:off x="525832" y="1446593"/>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A52C1A4-3913-4CB8-8814-26E71EAF1136}">
      <dsp:nvSpPr>
        <dsp:cNvPr id="0" name=""/>
        <dsp:cNvSpPr/>
      </dsp:nvSpPr>
      <dsp:spPr>
        <a:xfrm>
          <a:off x="1008030" y="2700508"/>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Pending lawsuits</a:t>
          </a:r>
        </a:p>
      </dsp:txBody>
      <dsp:txXfrm>
        <a:off x="1008030" y="2700508"/>
        <a:ext cx="10648706" cy="771516"/>
      </dsp:txXfrm>
    </dsp:sp>
    <dsp:sp modelId="{DD2721C0-A72A-4481-B29E-D01B69D1E57B}">
      <dsp:nvSpPr>
        <dsp:cNvPr id="0" name=""/>
        <dsp:cNvSpPr/>
      </dsp:nvSpPr>
      <dsp:spPr>
        <a:xfrm>
          <a:off x="525832" y="2604069"/>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A2E9263-E6D3-4FE3-85D3-351C959A2468}">
      <dsp:nvSpPr>
        <dsp:cNvPr id="0" name=""/>
        <dsp:cNvSpPr/>
      </dsp:nvSpPr>
      <dsp:spPr>
        <a:xfrm>
          <a:off x="565701" y="3857984"/>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Preemption</a:t>
          </a:r>
        </a:p>
      </dsp:txBody>
      <dsp:txXfrm>
        <a:off x="565701" y="3857984"/>
        <a:ext cx="11091034" cy="771516"/>
      </dsp:txXfrm>
    </dsp:sp>
    <dsp:sp modelId="{7244894D-814C-4BC0-B6E1-A49A3EE1D076}">
      <dsp:nvSpPr>
        <dsp:cNvPr id="0" name=""/>
        <dsp:cNvSpPr/>
      </dsp:nvSpPr>
      <dsp:spPr>
        <a:xfrm>
          <a:off x="83504" y="3761545"/>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4CDED-C511-4D02-8965-408D6CB9838E}">
      <dsp:nvSpPr>
        <dsp:cNvPr id="0" name=""/>
        <dsp:cNvSpPr/>
      </dsp:nvSpPr>
      <dsp:spPr>
        <a:xfrm>
          <a:off x="3684" y="58924"/>
          <a:ext cx="3592030" cy="432000"/>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Alabama</a:t>
          </a:r>
        </a:p>
      </dsp:txBody>
      <dsp:txXfrm>
        <a:off x="3684" y="58924"/>
        <a:ext cx="3592030" cy="432000"/>
      </dsp:txXfrm>
    </dsp:sp>
    <dsp:sp modelId="{F3AF4476-6E24-42F4-B9E8-4F47D054BA1F}">
      <dsp:nvSpPr>
        <dsp:cNvPr id="0" name=""/>
        <dsp:cNvSpPr/>
      </dsp:nvSpPr>
      <dsp:spPr>
        <a:xfrm>
          <a:off x="3684" y="490924"/>
          <a:ext cx="3592030" cy="4403151"/>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i="0" kern="1200" dirty="0"/>
            <a:t>Meat is not</a:t>
          </a:r>
          <a:r>
            <a:rPr lang="en-US" sz="1500" kern="1200" dirty="0"/>
            <a:t>: a food product that contains cultured animal tissue produced from animal cell cultures outside of the organism from which it is derived</a:t>
          </a:r>
        </a:p>
      </dsp:txBody>
      <dsp:txXfrm>
        <a:off x="3684" y="490924"/>
        <a:ext cx="3592030" cy="4403151"/>
      </dsp:txXfrm>
    </dsp:sp>
    <dsp:sp modelId="{8D796FB4-99C8-4617-B0C9-ECDC7A610EE1}">
      <dsp:nvSpPr>
        <dsp:cNvPr id="0" name=""/>
        <dsp:cNvSpPr/>
      </dsp:nvSpPr>
      <dsp:spPr>
        <a:xfrm>
          <a:off x="4098598" y="58924"/>
          <a:ext cx="3592030" cy="432000"/>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South Dakota</a:t>
          </a:r>
        </a:p>
      </dsp:txBody>
      <dsp:txXfrm>
        <a:off x="4098598" y="58924"/>
        <a:ext cx="3592030" cy="432000"/>
      </dsp:txXfrm>
    </dsp:sp>
    <dsp:sp modelId="{45AA95C6-01B5-4045-B67B-55C7D462ACD2}">
      <dsp:nvSpPr>
        <dsp:cNvPr id="0" name=""/>
        <dsp:cNvSpPr/>
      </dsp:nvSpPr>
      <dsp:spPr>
        <a:xfrm>
          <a:off x="4098598" y="490924"/>
          <a:ext cx="3592030" cy="4403151"/>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i="0" kern="1200" dirty="0"/>
            <a:t>Meat food product</a:t>
          </a:r>
          <a:r>
            <a:rPr lang="en-US" sz="1500" kern="1200" dirty="0"/>
            <a:t>: any product capable of use as human food which is made wholly or in part from any meat or other portion of the carcass of any cattle, bison, sheep, swine, goats, equine, ratites, captive </a:t>
          </a:r>
          <a:r>
            <a:rPr lang="en-US" sz="1500" kern="1200" dirty="0" err="1"/>
            <a:t>cervidae</a:t>
          </a:r>
          <a:r>
            <a:rPr lang="en-US" sz="1500" kern="1200" dirty="0"/>
            <a:t>, and other species...excepting products which contain meat or other portions of such carcasses only in a relatively small proportion</a:t>
          </a:r>
        </a:p>
        <a:p>
          <a:pPr marL="114300" lvl="1" indent="-114300" algn="l" defTabSz="666750">
            <a:lnSpc>
              <a:spcPct val="90000"/>
            </a:lnSpc>
            <a:spcBef>
              <a:spcPct val="0"/>
            </a:spcBef>
            <a:spcAft>
              <a:spcPct val="15000"/>
            </a:spcAft>
            <a:buChar char="••"/>
          </a:pPr>
          <a:r>
            <a:rPr lang="en-US" sz="1500" b="1" i="0" kern="1200" dirty="0"/>
            <a:t>Meat by-product</a:t>
          </a:r>
          <a:r>
            <a:rPr lang="en-US" sz="1500" kern="1200" dirty="0"/>
            <a:t>: edible part other than meat which has been derived from one or more cattle, bison, sheep, swine, goats, equine, ratites, captive </a:t>
          </a:r>
          <a:r>
            <a:rPr lang="en-US" sz="1500" kern="1200" dirty="0" err="1"/>
            <a:t>cervidae</a:t>
          </a:r>
          <a:r>
            <a:rPr lang="en-US" sz="1500" kern="1200" dirty="0"/>
            <a:t>, and other species</a:t>
          </a:r>
        </a:p>
        <a:p>
          <a:pPr marL="114300" lvl="1" indent="-114300" algn="l" defTabSz="666750">
            <a:lnSpc>
              <a:spcPct val="90000"/>
            </a:lnSpc>
            <a:spcBef>
              <a:spcPct val="0"/>
            </a:spcBef>
            <a:spcAft>
              <a:spcPct val="15000"/>
            </a:spcAft>
            <a:buChar char="••"/>
          </a:pPr>
          <a:r>
            <a:rPr lang="en-US" sz="1500" b="1" i="0" kern="1200" dirty="0"/>
            <a:t>Poultry</a:t>
          </a:r>
          <a:r>
            <a:rPr lang="en-US" sz="1500" kern="1200" dirty="0"/>
            <a:t>: anything containing meat intended for or capable of use for human consumption, that is derived, in whole or in part, from any domesticated bird intended for human consumption.</a:t>
          </a:r>
        </a:p>
      </dsp:txBody>
      <dsp:txXfrm>
        <a:off x="4098598" y="490924"/>
        <a:ext cx="3592030" cy="4403151"/>
      </dsp:txXfrm>
    </dsp:sp>
    <dsp:sp modelId="{2B54E697-9F1E-49D8-BE50-80852A84515E}">
      <dsp:nvSpPr>
        <dsp:cNvPr id="0" name=""/>
        <dsp:cNvSpPr/>
      </dsp:nvSpPr>
      <dsp:spPr>
        <a:xfrm>
          <a:off x="8193513" y="58924"/>
          <a:ext cx="3592030" cy="432000"/>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Arkansas</a:t>
          </a:r>
        </a:p>
      </dsp:txBody>
      <dsp:txXfrm>
        <a:off x="8193513" y="58924"/>
        <a:ext cx="3592030" cy="432000"/>
      </dsp:txXfrm>
    </dsp:sp>
    <dsp:sp modelId="{89459BB6-4D73-4310-94C2-947A943766AA}">
      <dsp:nvSpPr>
        <dsp:cNvPr id="0" name=""/>
        <dsp:cNvSpPr/>
      </dsp:nvSpPr>
      <dsp:spPr>
        <a:xfrm>
          <a:off x="8193513" y="490924"/>
          <a:ext cx="3592030" cy="4403151"/>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i="0" kern="1200" dirty="0"/>
            <a:t>Beef</a:t>
          </a:r>
          <a:r>
            <a:rPr lang="en-US" sz="1500" kern="1200" dirty="0"/>
            <a:t>: the flesh of domesticated cow or steer </a:t>
          </a:r>
        </a:p>
        <a:p>
          <a:pPr marL="114300" lvl="1" indent="-114300" algn="l" defTabSz="666750">
            <a:lnSpc>
              <a:spcPct val="90000"/>
            </a:lnSpc>
            <a:spcBef>
              <a:spcPct val="0"/>
            </a:spcBef>
            <a:spcAft>
              <a:spcPct val="15000"/>
            </a:spcAft>
            <a:buChar char="••"/>
          </a:pPr>
          <a:r>
            <a:rPr lang="en-US" sz="1500" b="1" i="0" kern="1200" dirty="0"/>
            <a:t>Meat</a:t>
          </a:r>
          <a:r>
            <a:rPr lang="en-US" sz="1500" kern="1200" dirty="0"/>
            <a:t>: an portion of livestock, poultry, or </a:t>
          </a:r>
          <a:r>
            <a:rPr lang="en-US" sz="1500" kern="1200" dirty="0" err="1"/>
            <a:t>cervid</a:t>
          </a:r>
          <a:r>
            <a:rPr lang="en-US" sz="1500" kern="1200" dirty="0"/>
            <a:t> carcass that is edible by humans </a:t>
          </a:r>
        </a:p>
        <a:p>
          <a:pPr marL="114300" lvl="1" indent="-114300" algn="l" defTabSz="666750">
            <a:lnSpc>
              <a:spcPct val="90000"/>
            </a:lnSpc>
            <a:spcBef>
              <a:spcPct val="0"/>
            </a:spcBef>
            <a:spcAft>
              <a:spcPct val="15000"/>
            </a:spcAft>
            <a:buChar char="••"/>
          </a:pPr>
          <a:r>
            <a:rPr lang="en-US" sz="1500" b="1" i="0" kern="1200" dirty="0"/>
            <a:t>Pork</a:t>
          </a:r>
          <a:r>
            <a:rPr lang="en-US" sz="1500" kern="1200" dirty="0"/>
            <a:t>: flesh of domesticate swine</a:t>
          </a:r>
        </a:p>
        <a:p>
          <a:pPr marL="114300" lvl="1" indent="-114300" algn="l" defTabSz="666750">
            <a:lnSpc>
              <a:spcPct val="90000"/>
            </a:lnSpc>
            <a:spcBef>
              <a:spcPct val="0"/>
            </a:spcBef>
            <a:spcAft>
              <a:spcPct val="15000"/>
            </a:spcAft>
            <a:buChar char="••"/>
          </a:pPr>
          <a:r>
            <a:rPr lang="en-US" sz="1500" b="1" i="0" kern="1200" dirty="0"/>
            <a:t>Rice</a:t>
          </a:r>
          <a:r>
            <a:rPr lang="en-US" sz="1500" kern="1200" dirty="0"/>
            <a:t>: whole, broken, or ground kernels of two species and wild rice</a:t>
          </a:r>
        </a:p>
        <a:p>
          <a:pPr marL="114300" lvl="1" indent="-114300" algn="l" defTabSz="666750">
            <a:lnSpc>
              <a:spcPct val="90000"/>
            </a:lnSpc>
            <a:spcBef>
              <a:spcPct val="0"/>
            </a:spcBef>
            <a:spcAft>
              <a:spcPct val="15000"/>
            </a:spcAft>
            <a:buChar char="••"/>
          </a:pPr>
          <a:r>
            <a:rPr lang="en-US" sz="1500" i="1" kern="1200" dirty="0"/>
            <a:t>Utilizing a term that is similar or the same to a term that has been used or defined historically in reference to a specific agricultural product</a:t>
          </a:r>
        </a:p>
      </dsp:txBody>
      <dsp:txXfrm>
        <a:off x="8193513" y="490924"/>
        <a:ext cx="3592030" cy="4403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A6D4D-8073-438A-844C-BF597472666C}">
      <dsp:nvSpPr>
        <dsp:cNvPr id="0" name=""/>
        <dsp:cNvSpPr/>
      </dsp:nvSpPr>
      <dsp:spPr>
        <a:xfrm>
          <a:off x="-5670346" y="-867990"/>
          <a:ext cx="6751039" cy="6751039"/>
        </a:xfrm>
        <a:prstGeom prst="blockArc">
          <a:avLst>
            <a:gd name="adj1" fmla="val 18900000"/>
            <a:gd name="adj2" fmla="val 2700000"/>
            <a:gd name="adj3" fmla="val 32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3843666-2A71-415D-928E-BE1C639F9652}">
      <dsp:nvSpPr>
        <dsp:cNvPr id="0" name=""/>
        <dsp:cNvSpPr/>
      </dsp:nvSpPr>
      <dsp:spPr>
        <a:xfrm>
          <a:off x="565701" y="385557"/>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buClr>
              <a:srgbClr val="D16349"/>
            </a:buClr>
          </a:pPr>
          <a:r>
            <a:rPr lang="en-US" sz="4200" kern="1200" dirty="0"/>
            <a:t>Federal oversight</a:t>
          </a:r>
        </a:p>
      </dsp:txBody>
      <dsp:txXfrm>
        <a:off x="565701" y="385557"/>
        <a:ext cx="11091034" cy="771516"/>
      </dsp:txXfrm>
    </dsp:sp>
    <dsp:sp modelId="{3F240358-A110-459C-A5E6-208489A8D7FA}">
      <dsp:nvSpPr>
        <dsp:cNvPr id="0" name=""/>
        <dsp:cNvSpPr/>
      </dsp:nvSpPr>
      <dsp:spPr>
        <a:xfrm>
          <a:off x="83504" y="289118"/>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9BCD76B-698B-46F5-9A9B-AE0D8985E18C}">
      <dsp:nvSpPr>
        <dsp:cNvPr id="0" name=""/>
        <dsp:cNvSpPr/>
      </dsp:nvSpPr>
      <dsp:spPr>
        <a:xfrm>
          <a:off x="1008030" y="1543033"/>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Labeling Laws</a:t>
          </a:r>
        </a:p>
      </dsp:txBody>
      <dsp:txXfrm>
        <a:off x="1008030" y="1543033"/>
        <a:ext cx="10648706" cy="771516"/>
      </dsp:txXfrm>
    </dsp:sp>
    <dsp:sp modelId="{B2893F5E-7F57-4919-ABE9-DA10405B5DBE}">
      <dsp:nvSpPr>
        <dsp:cNvPr id="0" name=""/>
        <dsp:cNvSpPr/>
      </dsp:nvSpPr>
      <dsp:spPr>
        <a:xfrm>
          <a:off x="525832" y="1446593"/>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A52C1A4-3913-4CB8-8814-26E71EAF1136}">
      <dsp:nvSpPr>
        <dsp:cNvPr id="0" name=""/>
        <dsp:cNvSpPr/>
      </dsp:nvSpPr>
      <dsp:spPr>
        <a:xfrm>
          <a:off x="1008030" y="2700508"/>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Pending lawsuits</a:t>
          </a:r>
        </a:p>
      </dsp:txBody>
      <dsp:txXfrm>
        <a:off x="1008030" y="2700508"/>
        <a:ext cx="10648706" cy="771516"/>
      </dsp:txXfrm>
    </dsp:sp>
    <dsp:sp modelId="{DD2721C0-A72A-4481-B29E-D01B69D1E57B}">
      <dsp:nvSpPr>
        <dsp:cNvPr id="0" name=""/>
        <dsp:cNvSpPr/>
      </dsp:nvSpPr>
      <dsp:spPr>
        <a:xfrm>
          <a:off x="525832" y="2604069"/>
          <a:ext cx="964395" cy="96439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6D1F6D3-48EF-4BE3-A035-71E2C142E07E}">
      <dsp:nvSpPr>
        <dsp:cNvPr id="0" name=""/>
        <dsp:cNvSpPr/>
      </dsp:nvSpPr>
      <dsp:spPr>
        <a:xfrm>
          <a:off x="565701" y="3857984"/>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Preemption</a:t>
          </a:r>
        </a:p>
      </dsp:txBody>
      <dsp:txXfrm>
        <a:off x="565701" y="3857984"/>
        <a:ext cx="11091034" cy="771516"/>
      </dsp:txXfrm>
    </dsp:sp>
    <dsp:sp modelId="{7A15DE45-F25B-4C55-B97B-845E53BBF6D7}">
      <dsp:nvSpPr>
        <dsp:cNvPr id="0" name=""/>
        <dsp:cNvSpPr/>
      </dsp:nvSpPr>
      <dsp:spPr>
        <a:xfrm>
          <a:off x="83504" y="3761545"/>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A6D4D-8073-438A-844C-BF597472666C}">
      <dsp:nvSpPr>
        <dsp:cNvPr id="0" name=""/>
        <dsp:cNvSpPr/>
      </dsp:nvSpPr>
      <dsp:spPr>
        <a:xfrm>
          <a:off x="-5670346" y="-867990"/>
          <a:ext cx="6751039" cy="6751039"/>
        </a:xfrm>
        <a:prstGeom prst="blockArc">
          <a:avLst>
            <a:gd name="adj1" fmla="val 18900000"/>
            <a:gd name="adj2" fmla="val 2700000"/>
            <a:gd name="adj3" fmla="val 32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3843666-2A71-415D-928E-BE1C639F9652}">
      <dsp:nvSpPr>
        <dsp:cNvPr id="0" name=""/>
        <dsp:cNvSpPr/>
      </dsp:nvSpPr>
      <dsp:spPr>
        <a:xfrm>
          <a:off x="565701" y="385557"/>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buClr>
              <a:srgbClr val="D16349"/>
            </a:buClr>
          </a:pPr>
          <a:r>
            <a:rPr lang="en-US" sz="4200" kern="1200" dirty="0"/>
            <a:t>Federal oversight</a:t>
          </a:r>
        </a:p>
      </dsp:txBody>
      <dsp:txXfrm>
        <a:off x="565701" y="385557"/>
        <a:ext cx="11091034" cy="771516"/>
      </dsp:txXfrm>
    </dsp:sp>
    <dsp:sp modelId="{3F240358-A110-459C-A5E6-208489A8D7FA}">
      <dsp:nvSpPr>
        <dsp:cNvPr id="0" name=""/>
        <dsp:cNvSpPr/>
      </dsp:nvSpPr>
      <dsp:spPr>
        <a:xfrm>
          <a:off x="83504" y="289118"/>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9BCD76B-698B-46F5-9A9B-AE0D8985E18C}">
      <dsp:nvSpPr>
        <dsp:cNvPr id="0" name=""/>
        <dsp:cNvSpPr/>
      </dsp:nvSpPr>
      <dsp:spPr>
        <a:xfrm>
          <a:off x="1008030" y="1543033"/>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Labeling Laws</a:t>
          </a:r>
        </a:p>
      </dsp:txBody>
      <dsp:txXfrm>
        <a:off x="1008030" y="1543033"/>
        <a:ext cx="10648706" cy="771516"/>
      </dsp:txXfrm>
    </dsp:sp>
    <dsp:sp modelId="{B2893F5E-7F57-4919-ABE9-DA10405B5DBE}">
      <dsp:nvSpPr>
        <dsp:cNvPr id="0" name=""/>
        <dsp:cNvSpPr/>
      </dsp:nvSpPr>
      <dsp:spPr>
        <a:xfrm>
          <a:off x="525832" y="1446593"/>
          <a:ext cx="964395" cy="964395"/>
        </a:xfrm>
        <a:prstGeom prst="ellipse">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A52C1A4-3913-4CB8-8814-26E71EAF1136}">
      <dsp:nvSpPr>
        <dsp:cNvPr id="0" name=""/>
        <dsp:cNvSpPr/>
      </dsp:nvSpPr>
      <dsp:spPr>
        <a:xfrm>
          <a:off x="1008030" y="2700508"/>
          <a:ext cx="10648706"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Pending lawsuits</a:t>
          </a:r>
        </a:p>
      </dsp:txBody>
      <dsp:txXfrm>
        <a:off x="1008030" y="2700508"/>
        <a:ext cx="10648706" cy="771516"/>
      </dsp:txXfrm>
    </dsp:sp>
    <dsp:sp modelId="{DD2721C0-A72A-4481-B29E-D01B69D1E57B}">
      <dsp:nvSpPr>
        <dsp:cNvPr id="0" name=""/>
        <dsp:cNvSpPr/>
      </dsp:nvSpPr>
      <dsp:spPr>
        <a:xfrm>
          <a:off x="525832" y="2604069"/>
          <a:ext cx="964395" cy="96439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6D1F6D3-48EF-4BE3-A035-71E2C142E07E}">
      <dsp:nvSpPr>
        <dsp:cNvPr id="0" name=""/>
        <dsp:cNvSpPr/>
      </dsp:nvSpPr>
      <dsp:spPr>
        <a:xfrm>
          <a:off x="565701" y="3857984"/>
          <a:ext cx="11091034" cy="77151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12391" tIns="106680" rIns="106680" bIns="106680" numCol="1" spcCol="1270" anchor="ctr" anchorCtr="0">
          <a:noAutofit/>
        </a:bodyPr>
        <a:lstStyle/>
        <a:p>
          <a:pPr lvl="0" algn="l" defTabSz="1866900">
            <a:lnSpc>
              <a:spcPct val="90000"/>
            </a:lnSpc>
            <a:spcBef>
              <a:spcPct val="0"/>
            </a:spcBef>
            <a:spcAft>
              <a:spcPct val="35000"/>
            </a:spcAft>
          </a:pPr>
          <a:r>
            <a:rPr lang="en-US" sz="4200" kern="1200" dirty="0"/>
            <a:t>Preemption</a:t>
          </a:r>
        </a:p>
      </dsp:txBody>
      <dsp:txXfrm>
        <a:off x="565701" y="3857984"/>
        <a:ext cx="11091034" cy="771516"/>
      </dsp:txXfrm>
    </dsp:sp>
    <dsp:sp modelId="{7A15DE45-F25B-4C55-B97B-845E53BBF6D7}">
      <dsp:nvSpPr>
        <dsp:cNvPr id="0" name=""/>
        <dsp:cNvSpPr/>
      </dsp:nvSpPr>
      <dsp:spPr>
        <a:xfrm>
          <a:off x="83504" y="3761545"/>
          <a:ext cx="964395" cy="96439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F1CF5-D96F-4FBE-83A4-C5A985D9511A}"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EBB17-E574-4B9D-82C4-70F43DCB946E}" type="slidenum">
              <a:rPr lang="en-US" smtClean="0"/>
              <a:t>‹#›</a:t>
            </a:fld>
            <a:endParaRPr lang="en-US"/>
          </a:p>
        </p:txBody>
      </p:sp>
    </p:spTree>
    <p:extLst>
      <p:ext uri="{BB962C8B-B14F-4D97-AF65-F5344CB8AC3E}">
        <p14:creationId xmlns:p14="http://schemas.microsoft.com/office/powerpoint/2010/main" val="39587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Do they need to know your phone number?</a:t>
            </a:r>
          </a:p>
        </p:txBody>
      </p:sp>
      <p:sp>
        <p:nvSpPr>
          <p:cNvPr id="4" name="Slide Number Placeholder 3"/>
          <p:cNvSpPr>
            <a:spLocks noGrp="1"/>
          </p:cNvSpPr>
          <p:nvPr>
            <p:ph type="sldNum" sz="quarter" idx="5"/>
          </p:nvPr>
        </p:nvSpPr>
        <p:spPr/>
        <p:txBody>
          <a:bodyPr/>
          <a:lstStyle/>
          <a:p>
            <a:pPr>
              <a:defRPr/>
            </a:pPr>
            <a:fld id="{A029B471-E650-4EE5-8E14-EF57202A75F6}"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01788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D42BD-9319-4892-B8D3-B0D1ABF371F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946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D42BD-9319-4892-B8D3-B0D1ABF371F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7528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D42BD-9319-4892-B8D3-B0D1ABF371F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2137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D42BD-9319-4892-B8D3-B0D1ABF371F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4645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FB554-F3DC-4504-B978-BAC27B7E6B27}" type="slidenum">
              <a:rPr lang="en-US" smtClean="0"/>
              <a:pPr/>
              <a:t>36</a:t>
            </a:fld>
            <a:endParaRPr lang="en-US"/>
          </a:p>
        </p:txBody>
      </p:sp>
    </p:spTree>
    <p:extLst>
      <p:ext uri="{BB962C8B-B14F-4D97-AF65-F5344CB8AC3E}">
        <p14:creationId xmlns:p14="http://schemas.microsoft.com/office/powerpoint/2010/main" val="225711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hyperlink" Target="mailto:nataglaw@uark.edu" TargetMode="Externa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F153E65C-6926-44F7-8209-58DFBDEE0625}" type="datetime1">
              <a:rPr lang="en-US"/>
              <a:pPr>
                <a:defRPr/>
              </a:pPr>
              <a:t>2/19/2020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lvl1pPr>
          </a:lstStyle>
          <a:p>
            <a:pPr>
              <a:defRPr/>
            </a:pPr>
            <a:fld id="{4732BA67-A334-40DE-8FCD-41750B5213B1}" type="slidenum">
              <a:rPr lang="en-US" altLang="en-US"/>
              <a:pPr>
                <a:defRPr/>
              </a:pPr>
              <a:t>‹#›</a:t>
            </a:fld>
            <a:endParaRPr lang="en-US" altLang="en-US"/>
          </a:p>
        </p:txBody>
      </p:sp>
    </p:spTree>
    <p:extLst>
      <p:ext uri="{BB962C8B-B14F-4D97-AF65-F5344CB8AC3E}">
        <p14:creationId xmlns:p14="http://schemas.microsoft.com/office/powerpoint/2010/main" val="29281604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F55B08-38D1-44E3-9C87-AAAD78E35992}" type="datetime1">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F133B-2A5A-4F97-9286-6EE2CAE1A7E1}" type="slidenum">
              <a:rPr lang="en-US" altLang="en-US"/>
              <a:pPr>
                <a:defRPr/>
              </a:pPr>
              <a:t>‹#›</a:t>
            </a:fld>
            <a:endParaRPr lang="en-US" altLang="en-US"/>
          </a:p>
        </p:txBody>
      </p:sp>
    </p:spTree>
    <p:extLst>
      <p:ext uri="{BB962C8B-B14F-4D97-AF65-F5344CB8AC3E}">
        <p14:creationId xmlns:p14="http://schemas.microsoft.com/office/powerpoint/2010/main" val="14513642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855200" y="304802"/>
            <a:ext cx="19304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pPr>
              <a:defRPr/>
            </a:pPr>
            <a:fld id="{B080F286-3262-4AD7-B577-3D62124E2860}"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010016A1-EFD9-464D-9CFA-ED6208949B8D}" type="datetime1">
              <a:rPr lang="en-US"/>
              <a:pPr>
                <a:defRPr/>
              </a:pPr>
              <a:t>2/19/2020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011398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782E60-3ED0-F44D-AB58-A39D5E995A08}"/>
              </a:ext>
            </a:extLst>
          </p:cNvPr>
          <p:cNvSpPr/>
          <p:nvPr userDrawn="1"/>
        </p:nvSpPr>
        <p:spPr>
          <a:xfrm>
            <a:off x="838200" y="1825625"/>
            <a:ext cx="10515599" cy="4154984"/>
          </a:xfrm>
          <a:prstGeom prst="rect">
            <a:avLst/>
          </a:prstGeom>
          <a:solidFill>
            <a:schemeClr val="bg1">
              <a:alpha val="68000"/>
            </a:schemeClr>
          </a:solidFill>
        </p:spPr>
        <p:txBody>
          <a:bodyPr wrap="square">
            <a:spAutoFit/>
          </a:bodyPr>
          <a:lstStyle/>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457200" lvl="1" indent="0">
              <a:lnSpc>
                <a:spcPct val="100000"/>
              </a:lnSpc>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27F5AE-FD42-E740-A4E5-C2D90584CB3B}"/>
              </a:ext>
            </a:extLst>
          </p:cNvPr>
          <p:cNvSpPr txBox="1"/>
          <p:nvPr userDrawn="1"/>
        </p:nvSpPr>
        <p:spPr>
          <a:xfrm>
            <a:off x="831572" y="365125"/>
            <a:ext cx="10515598" cy="1460500"/>
          </a:xfrm>
          <a:prstGeom prst="rect">
            <a:avLst/>
          </a:prstGeom>
          <a:solidFill>
            <a:schemeClr val="bg1">
              <a:alpha val="68000"/>
            </a:schemeClr>
          </a:solidFill>
        </p:spPr>
        <p:txBody>
          <a:bodyPr wrap="square" rtlCol="0">
            <a:normAutofit/>
          </a:bodyPr>
          <a:lstStyle/>
          <a:p>
            <a:pPr algn="ctr">
              <a:lnSpc>
                <a:spcPct val="125000"/>
              </a:lnSpc>
            </a:pPr>
            <a:endParaRPr lang="en-US" sz="1800" b="1" i="1" dirty="0">
              <a:solidFill>
                <a:srgbClr val="7F5C26"/>
              </a:solidFill>
              <a:latin typeface="Times New Roman" panose="02020603050405020304" pitchFamily="18" charset="0"/>
              <a:ea typeface="Apple LiGothic Medium" pitchFamily="2" charset="-120"/>
              <a:cs typeface="Times New Roman" panose="02020603050405020304" pitchFamily="18" charset="0"/>
            </a:endParaRPr>
          </a:p>
          <a:p>
            <a:pPr algn="ctr">
              <a:lnSpc>
                <a:spcPct val="125000"/>
              </a:lnSpc>
            </a:pPr>
            <a:r>
              <a:rPr lang="en-US" sz="1800" b="1" i="1" dirty="0">
                <a:solidFill>
                  <a:srgbClr val="7F5C26"/>
                </a:solidFill>
                <a:latin typeface="Times New Roman" panose="02020603050405020304" pitchFamily="18" charset="0"/>
                <a:ea typeface="Apple LiGothic Medium" pitchFamily="2" charset="-120"/>
                <a:cs typeface="Times New Roman" panose="02020603050405020304" pitchFamily="18" charset="0"/>
              </a:rPr>
              <a:t>The Nation’s Leading Source for Agricultural and Food Law Research and Information</a:t>
            </a:r>
          </a:p>
          <a:p>
            <a:pPr algn="ctr">
              <a:lnSpc>
                <a:spcPct val="125000"/>
              </a:lnSpc>
            </a:pPr>
            <a:r>
              <a:rPr lang="en-US" sz="3200" b="1" dirty="0">
                <a:latin typeface="Times New Roman" panose="02020603050405020304" pitchFamily="18" charset="0"/>
                <a:ea typeface="Apple LiGothic Medium" pitchFamily="2" charset="-120"/>
                <a:cs typeface="Times New Roman" panose="02020603050405020304" pitchFamily="18" charset="0"/>
              </a:rPr>
              <a:t>THE NATIONAL AGRICULTURAL LAW CENTER</a:t>
            </a:r>
            <a:endParaRPr lang="en-US" sz="3200" dirty="0">
              <a:latin typeface="Times New Roman" panose="02020603050405020304" pitchFamily="18" charset="0"/>
              <a:ea typeface="Apple LiGothic Medium" pitchFamily="2" charset="-120"/>
              <a:cs typeface="Times New Roman" panose="02020603050405020304" pitchFamily="18" charset="0"/>
            </a:endParaRPr>
          </a:p>
        </p:txBody>
      </p:sp>
      <p:pic>
        <p:nvPicPr>
          <p:cNvPr id="7" name="Picture 6" descr="A close up of a logo&#10;&#10;Description automatically generated">
            <a:extLst>
              <a:ext uri="{FF2B5EF4-FFF2-40B4-BE49-F238E27FC236}">
                <a16:creationId xmlns:a16="http://schemas.microsoft.com/office/drawing/2014/main" id="{5B44035C-DDDB-1540-91A5-7E3877EEE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2587" y="2498459"/>
            <a:ext cx="1971626" cy="2087446"/>
          </a:xfrm>
          <a:prstGeom prst="rect">
            <a:avLst/>
          </a:prstGeom>
        </p:spPr>
      </p:pic>
      <p:pic>
        <p:nvPicPr>
          <p:cNvPr id="8" name="Picture 7">
            <a:extLst>
              <a:ext uri="{FF2B5EF4-FFF2-40B4-BE49-F238E27FC236}">
                <a16:creationId xmlns:a16="http://schemas.microsoft.com/office/drawing/2014/main" id="{22D2CAE8-A0C0-A440-A9C0-B666F5A273C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486007" y="3610515"/>
            <a:ext cx="2373406" cy="1575623"/>
          </a:xfrm>
          <a:prstGeom prst="rect">
            <a:avLst/>
          </a:prstGeom>
        </p:spPr>
      </p:pic>
      <p:sp>
        <p:nvSpPr>
          <p:cNvPr id="9" name="Title 1">
            <a:extLst>
              <a:ext uri="{FF2B5EF4-FFF2-40B4-BE49-F238E27FC236}">
                <a16:creationId xmlns:a16="http://schemas.microsoft.com/office/drawing/2014/main" id="{16CAF1A2-0DAF-4A41-876F-AF70BEA8C516}"/>
              </a:ext>
            </a:extLst>
          </p:cNvPr>
          <p:cNvSpPr txBox="1">
            <a:spLocks/>
          </p:cNvSpPr>
          <p:nvPr userDrawn="1"/>
        </p:nvSpPr>
        <p:spPr>
          <a:xfrm>
            <a:off x="9109477" y="4751602"/>
            <a:ext cx="1411706" cy="56154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1600" b="1" dirty="0">
                <a:latin typeface="Times New Roman" panose="02020603050405020304" pitchFamily="18" charset="0"/>
                <a:cs typeface="Times New Roman" panose="02020603050405020304" pitchFamily="18" charset="0"/>
              </a:rPr>
              <a:t>@</a:t>
            </a:r>
            <a:r>
              <a:rPr lang="en-US" sz="1600" b="1" dirty="0" err="1">
                <a:latin typeface="Times New Roman" panose="02020603050405020304" pitchFamily="18" charset="0"/>
                <a:cs typeface="Times New Roman" panose="02020603050405020304" pitchFamily="18" charset="0"/>
              </a:rPr>
              <a:t>nataglaw</a:t>
            </a:r>
            <a:endParaRPr lang="en-US" sz="1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090E451-74C7-6C45-9C67-39EEB5A1866E}"/>
              </a:ext>
            </a:extLst>
          </p:cNvPr>
          <p:cNvSpPr/>
          <p:nvPr userDrawn="1"/>
        </p:nvSpPr>
        <p:spPr>
          <a:xfrm>
            <a:off x="3714052" y="2242083"/>
            <a:ext cx="4690440" cy="2600199"/>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Contact Information:</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(479) 575-7646</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Email: </a:t>
            </a:r>
            <a:r>
              <a:rPr lang="en-US" sz="2800" u="sng" dirty="0">
                <a:solidFill>
                  <a:srgbClr val="336600"/>
                </a:solidFill>
                <a:latin typeface="Times New Roman" panose="02020603050405020304" pitchFamily="18" charset="0"/>
                <a:cs typeface="Times New Roman" panose="02020603050405020304" pitchFamily="18" charset="0"/>
                <a:hlinkClick r:id="rId5"/>
              </a:rPr>
              <a:t>nataglaw@uark.edu</a:t>
            </a:r>
            <a:r>
              <a:rPr lang="en-US" sz="2800" u="sng" dirty="0">
                <a:solidFill>
                  <a:srgbClr val="336600"/>
                </a:solidFill>
                <a:latin typeface="Times New Roman" panose="02020603050405020304" pitchFamily="18" charset="0"/>
                <a:cs typeface="Times New Roman" panose="02020603050405020304" pitchFamily="18" charset="0"/>
              </a:rPr>
              <a:t/>
            </a:r>
            <a:br>
              <a:rPr lang="en-US" sz="2800" u="sng" dirty="0">
                <a:solidFill>
                  <a:srgbClr val="336600"/>
                </a:solidFill>
                <a:latin typeface="Times New Roman" panose="02020603050405020304" pitchFamily="18" charset="0"/>
                <a:cs typeface="Times New Roman" panose="02020603050405020304" pitchFamily="18" charset="0"/>
              </a:rPr>
            </a:br>
            <a:r>
              <a:rPr lang="en-US" sz="2800" u="sng" dirty="0" err="1">
                <a:solidFill>
                  <a:srgbClr val="336600"/>
                </a:solidFill>
                <a:latin typeface="Times New Roman" panose="02020603050405020304" pitchFamily="18" charset="0"/>
                <a:cs typeface="Times New Roman" panose="02020603050405020304" pitchFamily="18" charset="0"/>
              </a:rPr>
              <a:t>www.nationalaglawcenter.org</a:t>
            </a:r>
            <a:endParaRPr lang="en-US" sz="2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6D87FCE-BF26-9A4E-857C-B5061F81E9C2}"/>
              </a:ext>
            </a:extLst>
          </p:cNvPr>
          <p:cNvSpPr txBox="1">
            <a:spLocks/>
          </p:cNvSpPr>
          <p:nvPr userDrawn="1"/>
        </p:nvSpPr>
        <p:spPr>
          <a:xfrm>
            <a:off x="8048800" y="3172086"/>
            <a:ext cx="3247821" cy="370097"/>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1400" b="1" dirty="0">
                <a:latin typeface="Times New Roman" panose="02020603050405020304" pitchFamily="18" charset="0"/>
                <a:cs typeface="Times New Roman" panose="02020603050405020304" pitchFamily="18" charset="0"/>
              </a:rPr>
              <a:t>The National Agricultural Law Center</a:t>
            </a:r>
            <a:endParaRPr lang="en-US" sz="1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EE92424-D92C-9241-B8CE-A018691D13BA}"/>
              </a:ext>
            </a:extLst>
          </p:cNvPr>
          <p:cNvPicPr>
            <a:picLocks noChangeAspect="1"/>
          </p:cNvPicPr>
          <p:nvPr userDrawn="1"/>
        </p:nvPicPr>
        <p:blipFill>
          <a:blip r:embed="rId6"/>
          <a:stretch>
            <a:fillRect/>
          </a:stretch>
        </p:blipFill>
        <p:spPr>
          <a:xfrm>
            <a:off x="9109477" y="2015718"/>
            <a:ext cx="1036148" cy="1036148"/>
          </a:xfrm>
          <a:prstGeom prst="rect">
            <a:avLst/>
          </a:prstGeom>
        </p:spPr>
      </p:pic>
    </p:spTree>
    <p:extLst>
      <p:ext uri="{BB962C8B-B14F-4D97-AF65-F5344CB8AC3E}">
        <p14:creationId xmlns:p14="http://schemas.microsoft.com/office/powerpoint/2010/main" val="366411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A082995-25E2-45C1-B953-7A4775F38C65}"/>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a:extLst>
              <a:ext uri="{FF2B5EF4-FFF2-40B4-BE49-F238E27FC236}">
                <a16:creationId xmlns:a16="http://schemas.microsoft.com/office/drawing/2014/main" id="{7D40DDBD-015F-4A51-AEFB-7A3E97B9D554}"/>
              </a:ext>
            </a:extLst>
          </p:cNvPr>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a:extLst>
              <a:ext uri="{FF2B5EF4-FFF2-40B4-BE49-F238E27FC236}">
                <a16:creationId xmlns:a16="http://schemas.microsoft.com/office/drawing/2014/main" id="{95461724-BE3B-44B9-B580-096C6291A98E}"/>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a:extLst>
              <a:ext uri="{FF2B5EF4-FFF2-40B4-BE49-F238E27FC236}">
                <a16:creationId xmlns:a16="http://schemas.microsoft.com/office/drawing/2014/main" id="{05D06D3A-149F-4BFC-AE0E-A0B800403702}"/>
              </a:ext>
            </a:extLst>
          </p:cNvPr>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1F9BB673-C8D6-4F33-8C03-C117C8FB4788}"/>
              </a:ext>
            </a:extLst>
          </p:cNvPr>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1" name="Straight Connector 10">
            <a:extLst>
              <a:ext uri="{FF2B5EF4-FFF2-40B4-BE49-F238E27FC236}">
                <a16:creationId xmlns:a16="http://schemas.microsoft.com/office/drawing/2014/main" id="{201A0423-EF37-4DB5-875F-069DCE1F3D7E}"/>
              </a:ext>
            </a:extLst>
          </p:cNvPr>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2" name="Rectangle 11">
            <a:extLst>
              <a:ext uri="{FF2B5EF4-FFF2-40B4-BE49-F238E27FC236}">
                <a16:creationId xmlns:a16="http://schemas.microsoft.com/office/drawing/2014/main" id="{F3B85EFB-8342-43B6-992E-3A2CA2307BE2}"/>
              </a:ext>
            </a:extLst>
          </p:cNvPr>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3" name="Oval 12">
            <a:extLst>
              <a:ext uri="{FF2B5EF4-FFF2-40B4-BE49-F238E27FC236}">
                <a16:creationId xmlns:a16="http://schemas.microsoft.com/office/drawing/2014/main" id="{6AA011D0-64E9-431A-9A8F-6942E21CB08A}"/>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a:extLst>
              <a:ext uri="{FF2B5EF4-FFF2-40B4-BE49-F238E27FC236}">
                <a16:creationId xmlns:a16="http://schemas.microsoft.com/office/drawing/2014/main" id="{7E89A347-BAC2-4FCD-9D95-7559A1568FBF}"/>
              </a:ext>
            </a:extLst>
          </p:cNvPr>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FE140987-7F5F-4C68-8934-ECEFD44EAF7E}"/>
              </a:ext>
            </a:extLst>
          </p:cNvPr>
          <p:cNvSpPr>
            <a:spLocks noGrp="1"/>
          </p:cNvSpPr>
          <p:nvPr>
            <p:ph type="dt" sz="half" idx="10"/>
          </p:nvPr>
        </p:nvSpPr>
        <p:spPr/>
        <p:txBody>
          <a:bodyPr/>
          <a:lstStyle>
            <a:lvl1pPr>
              <a:defRPr/>
            </a:lvl1pPr>
          </a:lstStyle>
          <a:p>
            <a:pPr>
              <a:defRPr/>
            </a:pPr>
            <a:fld id="{93E4AF8A-7D29-49A4-B137-0AEE3C6E475F}" type="datetime1">
              <a:rPr lang="en-US"/>
              <a:pPr>
                <a:defRPr/>
              </a:pPr>
              <a:t>2/19/2020</a:t>
            </a:fld>
            <a:endParaRPr lang="en-US"/>
          </a:p>
        </p:txBody>
      </p:sp>
      <p:sp>
        <p:nvSpPr>
          <p:cNvPr id="16" name="Footer Placeholder 16">
            <a:extLst>
              <a:ext uri="{FF2B5EF4-FFF2-40B4-BE49-F238E27FC236}">
                <a16:creationId xmlns:a16="http://schemas.microsoft.com/office/drawing/2014/main" id="{46649EDA-E8A2-479C-8C55-863BF711832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6D8B2048-C98D-4E92-A527-A0433823900B}"/>
              </a:ext>
            </a:extLst>
          </p:cNvPr>
          <p:cNvSpPr>
            <a:spLocks noGrp="1"/>
          </p:cNvSpPr>
          <p:nvPr>
            <p:ph type="sldNum" sz="quarter" idx="12"/>
          </p:nvPr>
        </p:nvSpPr>
        <p:spPr>
          <a:xfrm>
            <a:off x="5791200" y="2198689"/>
            <a:ext cx="609600" cy="441325"/>
          </a:xfrm>
        </p:spPr>
        <p:txBody>
          <a:bodyPr/>
          <a:lstStyle>
            <a:lvl1pPr>
              <a:defRPr/>
            </a:lvl1pPr>
          </a:lstStyle>
          <a:p>
            <a:pPr>
              <a:defRPr/>
            </a:pPr>
            <a:fld id="{233E6A73-107B-459F-8F97-C32CF9A49255}" type="slidenum">
              <a:rPr lang="en-US" altLang="en-US"/>
              <a:pPr>
                <a:defRPr/>
              </a:pPr>
              <a:t>‹#›</a:t>
            </a:fld>
            <a:endParaRPr lang="en-US" altLang="en-US"/>
          </a:p>
        </p:txBody>
      </p:sp>
    </p:spTree>
    <p:extLst>
      <p:ext uri="{BB962C8B-B14F-4D97-AF65-F5344CB8AC3E}">
        <p14:creationId xmlns:p14="http://schemas.microsoft.com/office/powerpoint/2010/main" val="42091783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EFB8D-E3D6-4570-9863-9BAD077FCED9}"/>
              </a:ext>
            </a:extLst>
          </p:cNvPr>
          <p:cNvSpPr>
            <a:spLocks noGrp="1"/>
          </p:cNvSpPr>
          <p:nvPr>
            <p:ph type="dt" sz="half" idx="10"/>
          </p:nvPr>
        </p:nvSpPr>
        <p:spPr/>
        <p:txBody>
          <a:bodyPr/>
          <a:lstStyle>
            <a:lvl1pPr>
              <a:defRPr/>
            </a:lvl1pPr>
          </a:lstStyle>
          <a:p>
            <a:pPr>
              <a:defRPr/>
            </a:pPr>
            <a:fld id="{6CD7E71A-0B48-449E-9AAA-F9EBD12ADD0A}" type="datetime1">
              <a:rPr lang="en-US"/>
              <a:pPr>
                <a:defRPr/>
              </a:pPr>
              <a:t>2/19/2020</a:t>
            </a:fld>
            <a:endParaRPr lang="en-US"/>
          </a:p>
        </p:txBody>
      </p:sp>
      <p:sp>
        <p:nvSpPr>
          <p:cNvPr id="5" name="Footer Placeholder 4">
            <a:extLst>
              <a:ext uri="{FF2B5EF4-FFF2-40B4-BE49-F238E27FC236}">
                <a16:creationId xmlns:a16="http://schemas.microsoft.com/office/drawing/2014/main" id="{634C3845-E222-466D-8747-C641DF10DF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4B5EFC-DE8C-446A-A582-1ABF94AEAA9D}"/>
              </a:ext>
            </a:extLst>
          </p:cNvPr>
          <p:cNvSpPr>
            <a:spLocks noGrp="1"/>
          </p:cNvSpPr>
          <p:nvPr>
            <p:ph type="sldNum" sz="quarter" idx="12"/>
          </p:nvPr>
        </p:nvSpPr>
        <p:spPr>
          <a:xfrm>
            <a:off x="5816600" y="1027114"/>
            <a:ext cx="609600" cy="441325"/>
          </a:xfrm>
        </p:spPr>
        <p:txBody>
          <a:bodyPr/>
          <a:lstStyle>
            <a:lvl1pPr>
              <a:defRPr/>
            </a:lvl1pPr>
          </a:lstStyle>
          <a:p>
            <a:pPr>
              <a:defRPr/>
            </a:pPr>
            <a:fld id="{017431DC-B29B-42D1-B630-0615E4FA8162}" type="slidenum">
              <a:rPr lang="en-US" altLang="en-US"/>
              <a:pPr>
                <a:defRPr/>
              </a:pPr>
              <a:t>‹#›</a:t>
            </a:fld>
            <a:endParaRPr lang="en-US" altLang="en-US"/>
          </a:p>
        </p:txBody>
      </p:sp>
    </p:spTree>
    <p:extLst>
      <p:ext uri="{BB962C8B-B14F-4D97-AF65-F5344CB8AC3E}">
        <p14:creationId xmlns:p14="http://schemas.microsoft.com/office/powerpoint/2010/main" val="29087728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BA47C6F-4F4B-472E-A8C6-319BB05622D1}"/>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a:extLst>
              <a:ext uri="{FF2B5EF4-FFF2-40B4-BE49-F238E27FC236}">
                <a16:creationId xmlns:a16="http://schemas.microsoft.com/office/drawing/2014/main" id="{A5085E04-A961-4430-B002-7333DF27801B}"/>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a:extLst>
              <a:ext uri="{FF2B5EF4-FFF2-40B4-BE49-F238E27FC236}">
                <a16:creationId xmlns:a16="http://schemas.microsoft.com/office/drawing/2014/main" id="{F7AABEDF-4457-4C60-B4B3-A69C47952EE9}"/>
              </a:ext>
            </a:extLst>
          </p:cNvPr>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a:extLst>
              <a:ext uri="{FF2B5EF4-FFF2-40B4-BE49-F238E27FC236}">
                <a16:creationId xmlns:a16="http://schemas.microsoft.com/office/drawing/2014/main" id="{1EB269CC-45DE-4572-A3AB-4E100E85A929}"/>
              </a:ext>
            </a:extLst>
          </p:cNvPr>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5">
            <a:extLst>
              <a:ext uri="{FF2B5EF4-FFF2-40B4-BE49-F238E27FC236}">
                <a16:creationId xmlns:a16="http://schemas.microsoft.com/office/drawing/2014/main" id="{100C0574-241C-4E1A-BAA4-120B248B218B}"/>
              </a:ext>
            </a:extLst>
          </p:cNvPr>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6">
            <a:extLst>
              <a:ext uri="{FF2B5EF4-FFF2-40B4-BE49-F238E27FC236}">
                <a16:creationId xmlns:a16="http://schemas.microsoft.com/office/drawing/2014/main" id="{EB7EE76D-C487-497E-AF3D-AAF86399E730}"/>
              </a:ext>
            </a:extLst>
          </p:cNvPr>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08B954AC-6D8F-4A86-9AB8-93CC4D1E798D}"/>
              </a:ext>
            </a:extLst>
          </p:cNvPr>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1" name="Rectangle 10">
            <a:extLst>
              <a:ext uri="{FF2B5EF4-FFF2-40B4-BE49-F238E27FC236}">
                <a16:creationId xmlns:a16="http://schemas.microsoft.com/office/drawing/2014/main" id="{D5E4DED8-3627-49A9-ADDD-BA164E301262}"/>
              </a:ext>
            </a:extLst>
          </p:cNvPr>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2" name="Straight Connector 11">
            <a:extLst>
              <a:ext uri="{FF2B5EF4-FFF2-40B4-BE49-F238E27FC236}">
                <a16:creationId xmlns:a16="http://schemas.microsoft.com/office/drawing/2014/main" id="{AD5866D3-247B-4630-A1F4-F34416717F4E}"/>
              </a:ext>
            </a:extLst>
          </p:cNvPr>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3" name="Oval 12">
            <a:extLst>
              <a:ext uri="{FF2B5EF4-FFF2-40B4-BE49-F238E27FC236}">
                <a16:creationId xmlns:a16="http://schemas.microsoft.com/office/drawing/2014/main" id="{B7A69616-5469-460E-BB0E-D9E0DB4C1B19}"/>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a:extLst>
              <a:ext uri="{FF2B5EF4-FFF2-40B4-BE49-F238E27FC236}">
                <a16:creationId xmlns:a16="http://schemas.microsoft.com/office/drawing/2014/main" id="{CBBD0B77-B04D-44C6-B1B4-E60F1D536B79}"/>
              </a:ext>
            </a:extLst>
          </p:cNvPr>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FEEA2D4D-0CED-4A71-8032-5A726FC122B4}"/>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BE3A9252-4181-4F31-BBF0-E90DD69CBDEC}"/>
              </a:ext>
            </a:extLst>
          </p:cNvPr>
          <p:cNvSpPr>
            <a:spLocks noGrp="1"/>
          </p:cNvSpPr>
          <p:nvPr>
            <p:ph type="dt" sz="half" idx="11"/>
          </p:nvPr>
        </p:nvSpPr>
        <p:spPr/>
        <p:txBody>
          <a:bodyPr/>
          <a:lstStyle>
            <a:lvl1pPr>
              <a:defRPr/>
            </a:lvl1pPr>
          </a:lstStyle>
          <a:p>
            <a:pPr>
              <a:defRPr/>
            </a:pPr>
            <a:fld id="{0663927B-7FF5-4CD1-9676-CC993B28F245}" type="datetime1">
              <a:rPr lang="en-US"/>
              <a:pPr>
                <a:defRPr/>
              </a:pPr>
              <a:t>2/19/2020</a:t>
            </a:fld>
            <a:endParaRPr lang="en-US"/>
          </a:p>
        </p:txBody>
      </p:sp>
      <p:sp>
        <p:nvSpPr>
          <p:cNvPr id="17" name="Slide Number Placeholder 5">
            <a:extLst>
              <a:ext uri="{FF2B5EF4-FFF2-40B4-BE49-F238E27FC236}">
                <a16:creationId xmlns:a16="http://schemas.microsoft.com/office/drawing/2014/main" id="{6BF8B675-9E89-49C2-A08D-86993689E766}"/>
              </a:ext>
            </a:extLst>
          </p:cNvPr>
          <p:cNvSpPr>
            <a:spLocks noGrp="1"/>
          </p:cNvSpPr>
          <p:nvPr>
            <p:ph type="sldNum" sz="quarter" idx="12"/>
          </p:nvPr>
        </p:nvSpPr>
        <p:spPr>
          <a:xfrm>
            <a:off x="5791200" y="2198689"/>
            <a:ext cx="609600" cy="441325"/>
          </a:xfrm>
        </p:spPr>
        <p:txBody>
          <a:bodyPr/>
          <a:lstStyle>
            <a:lvl1pPr>
              <a:defRPr/>
            </a:lvl1pPr>
          </a:lstStyle>
          <a:p>
            <a:pPr>
              <a:defRPr/>
            </a:pPr>
            <a:fld id="{5EEA7CAC-93BB-4DD3-B378-7D1D783D9DF6}" type="slidenum">
              <a:rPr lang="en-US" altLang="en-US"/>
              <a:pPr>
                <a:defRPr/>
              </a:pPr>
              <a:t>‹#›</a:t>
            </a:fld>
            <a:endParaRPr lang="en-US" altLang="en-US">
              <a:solidFill>
                <a:schemeClr val="tx2"/>
              </a:solidFill>
            </a:endParaRPr>
          </a:p>
        </p:txBody>
      </p:sp>
    </p:spTree>
    <p:extLst>
      <p:ext uri="{BB962C8B-B14F-4D97-AF65-F5344CB8AC3E}">
        <p14:creationId xmlns:p14="http://schemas.microsoft.com/office/powerpoint/2010/main" val="16878467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ED099694-029E-4CDE-A170-B71123809713}"/>
              </a:ext>
            </a:extLst>
          </p:cNvPr>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0786B8CC-71B9-4CB8-934B-219E801538DE}"/>
              </a:ext>
            </a:extLst>
          </p:cNvPr>
          <p:cNvSpPr>
            <a:spLocks noGrp="1"/>
          </p:cNvSpPr>
          <p:nvPr>
            <p:ph type="dt" sz="half" idx="10"/>
          </p:nvPr>
        </p:nvSpPr>
        <p:spPr>
          <a:xfrm>
            <a:off x="7721601" y="6410326"/>
            <a:ext cx="4059767" cy="365125"/>
          </a:xfrm>
        </p:spPr>
        <p:txBody>
          <a:bodyPr/>
          <a:lstStyle>
            <a:lvl1pPr>
              <a:defRPr/>
            </a:lvl1pPr>
          </a:lstStyle>
          <a:p>
            <a:pPr>
              <a:defRPr/>
            </a:pPr>
            <a:fld id="{DD7C2184-980F-4035-8679-89D0A24547AB}" type="datetime1">
              <a:rPr lang="en-US"/>
              <a:pPr>
                <a:defRPr/>
              </a:pPr>
              <a:t>2/19/2020</a:t>
            </a:fld>
            <a:endParaRPr lang="en-US"/>
          </a:p>
        </p:txBody>
      </p:sp>
      <p:sp>
        <p:nvSpPr>
          <p:cNvPr id="7" name="Footer Placeholder 5">
            <a:extLst>
              <a:ext uri="{FF2B5EF4-FFF2-40B4-BE49-F238E27FC236}">
                <a16:creationId xmlns:a16="http://schemas.microsoft.com/office/drawing/2014/main" id="{C44F2AC2-2983-41BC-867B-04B7FFEE291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FAEF39B-92A9-486A-A7B3-7B201515A75F}"/>
              </a:ext>
            </a:extLst>
          </p:cNvPr>
          <p:cNvSpPr>
            <a:spLocks noGrp="1"/>
          </p:cNvSpPr>
          <p:nvPr>
            <p:ph type="sldNum" sz="quarter" idx="12"/>
          </p:nvPr>
        </p:nvSpPr>
        <p:spPr/>
        <p:txBody>
          <a:bodyPr/>
          <a:lstStyle>
            <a:lvl1pPr>
              <a:defRPr/>
            </a:lvl1pPr>
          </a:lstStyle>
          <a:p>
            <a:pPr>
              <a:defRPr/>
            </a:pPr>
            <a:fld id="{34C791D8-95F8-4484-AE6B-1BDF46DED1F8}" type="slidenum">
              <a:rPr lang="en-US" altLang="en-US"/>
              <a:pPr>
                <a:defRPr/>
              </a:pPr>
              <a:t>‹#›</a:t>
            </a:fld>
            <a:endParaRPr lang="en-US" altLang="en-US"/>
          </a:p>
        </p:txBody>
      </p:sp>
    </p:spTree>
    <p:extLst>
      <p:ext uri="{BB962C8B-B14F-4D97-AF65-F5344CB8AC3E}">
        <p14:creationId xmlns:p14="http://schemas.microsoft.com/office/powerpoint/2010/main" val="34374531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79ED280A-28D0-4B31-B74F-232BFD508DA9}"/>
              </a:ext>
            </a:extLst>
          </p:cNvPr>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20">
            <a:extLst>
              <a:ext uri="{FF2B5EF4-FFF2-40B4-BE49-F238E27FC236}">
                <a16:creationId xmlns:a16="http://schemas.microsoft.com/office/drawing/2014/main" id="{F68E22AB-D975-4F12-B001-321435504D63}"/>
              </a:ext>
            </a:extLst>
          </p:cNvPr>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3">
            <a:extLst>
              <a:ext uri="{FF2B5EF4-FFF2-40B4-BE49-F238E27FC236}">
                <a16:creationId xmlns:a16="http://schemas.microsoft.com/office/drawing/2014/main" id="{EF344341-DF2F-4D58-9CFC-7D37E5498A7A}"/>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24">
            <a:extLst>
              <a:ext uri="{FF2B5EF4-FFF2-40B4-BE49-F238E27FC236}">
                <a16:creationId xmlns:a16="http://schemas.microsoft.com/office/drawing/2014/main" id="{ED0EAE3C-68A3-4237-AD2B-F8AA4AB523DB}"/>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1" name="Rectangle 25">
            <a:extLst>
              <a:ext uri="{FF2B5EF4-FFF2-40B4-BE49-F238E27FC236}">
                <a16:creationId xmlns:a16="http://schemas.microsoft.com/office/drawing/2014/main" id="{FCC76A5D-F5E0-498D-A4A3-6CBA53FA96F3}"/>
              </a:ext>
            </a:extLst>
          </p:cNvPr>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2" name="Rectangle 11">
            <a:extLst>
              <a:ext uri="{FF2B5EF4-FFF2-40B4-BE49-F238E27FC236}">
                <a16:creationId xmlns:a16="http://schemas.microsoft.com/office/drawing/2014/main" id="{E6BE61C7-77E1-4103-9C22-F59A5A8731C7}"/>
              </a:ext>
            </a:extLst>
          </p:cNvPr>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3" name="Rectangle 12">
            <a:extLst>
              <a:ext uri="{FF2B5EF4-FFF2-40B4-BE49-F238E27FC236}">
                <a16:creationId xmlns:a16="http://schemas.microsoft.com/office/drawing/2014/main" id="{844CD3B0-BFDE-406D-92BD-8C67F48DA253}"/>
              </a:ext>
            </a:extLst>
          </p:cNvPr>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4" name="Straight Connector 13">
            <a:extLst>
              <a:ext uri="{FF2B5EF4-FFF2-40B4-BE49-F238E27FC236}">
                <a16:creationId xmlns:a16="http://schemas.microsoft.com/office/drawing/2014/main" id="{F9BCFC02-11AE-46FC-BCDD-71D955C90257}"/>
              </a:ext>
            </a:extLst>
          </p:cNvPr>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5" name="Rectangle 14">
            <a:extLst>
              <a:ext uri="{FF2B5EF4-FFF2-40B4-BE49-F238E27FC236}">
                <a16:creationId xmlns:a16="http://schemas.microsoft.com/office/drawing/2014/main" id="{E263E9EC-C25E-4551-AC7B-997B5FA43C45}"/>
              </a:ext>
            </a:extLst>
          </p:cNvPr>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6" name="Oval 15">
            <a:extLst>
              <a:ext uri="{FF2B5EF4-FFF2-40B4-BE49-F238E27FC236}">
                <a16:creationId xmlns:a16="http://schemas.microsoft.com/office/drawing/2014/main" id="{2FA84288-0D8A-47C3-9763-999FB8A5D96C}"/>
              </a:ext>
            </a:extLst>
          </p:cNvPr>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7" name="Oval 16">
            <a:extLst>
              <a:ext uri="{FF2B5EF4-FFF2-40B4-BE49-F238E27FC236}">
                <a16:creationId xmlns:a16="http://schemas.microsoft.com/office/drawing/2014/main" id="{131CB0B4-F151-4EB0-9B58-E8114E39A2A9}"/>
              </a:ext>
            </a:extLst>
          </p:cNvPr>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6400800" y="2471383"/>
            <a:ext cx="53848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0D90027D-8491-4563-8856-1B763CA148AE}"/>
              </a:ext>
            </a:extLst>
          </p:cNvPr>
          <p:cNvSpPr>
            <a:spLocks noGrp="1"/>
          </p:cNvSpPr>
          <p:nvPr>
            <p:ph type="dt" sz="half" idx="10"/>
          </p:nvPr>
        </p:nvSpPr>
        <p:spPr/>
        <p:txBody>
          <a:bodyPr/>
          <a:lstStyle>
            <a:lvl1pPr>
              <a:defRPr/>
            </a:lvl1pPr>
          </a:lstStyle>
          <a:p>
            <a:pPr>
              <a:defRPr/>
            </a:pPr>
            <a:fld id="{D54E7605-9A31-4E0D-BA53-BE7D6DC52478}" type="datetime1">
              <a:rPr lang="en-US"/>
              <a:pPr>
                <a:defRPr/>
              </a:pPr>
              <a:t>2/19/2020</a:t>
            </a:fld>
            <a:endParaRPr lang="en-US"/>
          </a:p>
        </p:txBody>
      </p:sp>
      <p:sp>
        <p:nvSpPr>
          <p:cNvPr id="19" name="Footer Placeholder 7">
            <a:extLst>
              <a:ext uri="{FF2B5EF4-FFF2-40B4-BE49-F238E27FC236}">
                <a16:creationId xmlns:a16="http://schemas.microsoft.com/office/drawing/2014/main" id="{1762E3D3-A0B2-4C5F-A601-E2267969223E}"/>
              </a:ext>
            </a:extLst>
          </p:cNvPr>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3D4BF907-01FA-4DBF-8953-00D6DEA99BC4}"/>
              </a:ext>
            </a:extLst>
          </p:cNvPr>
          <p:cNvSpPr>
            <a:spLocks noGrp="1"/>
          </p:cNvSpPr>
          <p:nvPr>
            <p:ph type="sldNum" sz="quarter" idx="12"/>
          </p:nvPr>
        </p:nvSpPr>
        <p:spPr>
          <a:xfrm>
            <a:off x="5791200" y="1042989"/>
            <a:ext cx="609600" cy="441325"/>
          </a:xfrm>
        </p:spPr>
        <p:txBody>
          <a:bodyPr/>
          <a:lstStyle>
            <a:lvl1pPr>
              <a:defRPr/>
            </a:lvl1pPr>
          </a:lstStyle>
          <a:p>
            <a:pPr>
              <a:defRPr/>
            </a:pPr>
            <a:fld id="{27B6576C-3271-499D-AD3F-5FA4BECEEBA1}" type="slidenum">
              <a:rPr lang="en-US" altLang="en-US"/>
              <a:pPr>
                <a:defRPr/>
              </a:pPr>
              <a:t>‹#›</a:t>
            </a:fld>
            <a:endParaRPr lang="en-US" altLang="en-US"/>
          </a:p>
        </p:txBody>
      </p:sp>
    </p:spTree>
    <p:extLst>
      <p:ext uri="{BB962C8B-B14F-4D97-AF65-F5344CB8AC3E}">
        <p14:creationId xmlns:p14="http://schemas.microsoft.com/office/powerpoint/2010/main" val="27257435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7D1C9-E93C-4A28-AFFA-D4B89E95E310}"/>
              </a:ext>
            </a:extLst>
          </p:cNvPr>
          <p:cNvSpPr>
            <a:spLocks noGrp="1"/>
          </p:cNvSpPr>
          <p:nvPr>
            <p:ph type="dt" sz="half" idx="10"/>
          </p:nvPr>
        </p:nvSpPr>
        <p:spPr/>
        <p:txBody>
          <a:bodyPr/>
          <a:lstStyle>
            <a:lvl1pPr>
              <a:defRPr/>
            </a:lvl1pPr>
          </a:lstStyle>
          <a:p>
            <a:pPr>
              <a:defRPr/>
            </a:pPr>
            <a:fld id="{E00FF900-9588-475E-82F0-3D226AA73965}" type="datetime1">
              <a:rPr lang="en-US"/>
              <a:pPr>
                <a:defRPr/>
              </a:pPr>
              <a:t>2/19/2020</a:t>
            </a:fld>
            <a:endParaRPr lang="en-US"/>
          </a:p>
        </p:txBody>
      </p:sp>
      <p:sp>
        <p:nvSpPr>
          <p:cNvPr id="4" name="Footer Placeholder 3">
            <a:extLst>
              <a:ext uri="{FF2B5EF4-FFF2-40B4-BE49-F238E27FC236}">
                <a16:creationId xmlns:a16="http://schemas.microsoft.com/office/drawing/2014/main" id="{B85B2106-B7FC-4165-AEFF-4935842E4F1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6462E16-DA96-4255-9ED4-FD21A1F770A7}"/>
              </a:ext>
            </a:extLst>
          </p:cNvPr>
          <p:cNvSpPr>
            <a:spLocks noGrp="1"/>
          </p:cNvSpPr>
          <p:nvPr>
            <p:ph type="sldNum" sz="quarter" idx="12"/>
          </p:nvPr>
        </p:nvSpPr>
        <p:spPr>
          <a:xfrm>
            <a:off x="5791200" y="1036639"/>
            <a:ext cx="609600" cy="441325"/>
          </a:xfrm>
        </p:spPr>
        <p:txBody>
          <a:bodyPr/>
          <a:lstStyle>
            <a:lvl1pPr>
              <a:defRPr/>
            </a:lvl1pPr>
          </a:lstStyle>
          <a:p>
            <a:pPr>
              <a:defRPr/>
            </a:pPr>
            <a:fld id="{270EE0CC-3F33-4A7E-AB03-B4B5E85CEF72}" type="slidenum">
              <a:rPr lang="en-US" altLang="en-US"/>
              <a:pPr>
                <a:defRPr/>
              </a:pPr>
              <a:t>‹#›</a:t>
            </a:fld>
            <a:endParaRPr lang="en-US" altLang="en-US"/>
          </a:p>
        </p:txBody>
      </p:sp>
    </p:spTree>
    <p:extLst>
      <p:ext uri="{BB962C8B-B14F-4D97-AF65-F5344CB8AC3E}">
        <p14:creationId xmlns:p14="http://schemas.microsoft.com/office/powerpoint/2010/main" val="32616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B99F1F7-63B6-4658-A64E-0C495D4DEF65}"/>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Rectangle 20">
            <a:extLst>
              <a:ext uri="{FF2B5EF4-FFF2-40B4-BE49-F238E27FC236}">
                <a16:creationId xmlns:a16="http://schemas.microsoft.com/office/drawing/2014/main" id="{F73A1E53-295B-4300-9B5E-DEF953BEEF4D}"/>
              </a:ext>
            </a:extLst>
          </p:cNvPr>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4" name="Rectangle 23">
            <a:extLst>
              <a:ext uri="{FF2B5EF4-FFF2-40B4-BE49-F238E27FC236}">
                <a16:creationId xmlns:a16="http://schemas.microsoft.com/office/drawing/2014/main" id="{531445FD-A7F4-449E-9E2C-EC7B76670B4F}"/>
              </a:ext>
            </a:extLst>
          </p:cNvPr>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4">
            <a:extLst>
              <a:ext uri="{FF2B5EF4-FFF2-40B4-BE49-F238E27FC236}">
                <a16:creationId xmlns:a16="http://schemas.microsoft.com/office/drawing/2014/main" id="{32CA1718-3F3A-44DD-84DA-F04EB0C03CDB}"/>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5">
            <a:extLst>
              <a:ext uri="{FF2B5EF4-FFF2-40B4-BE49-F238E27FC236}">
                <a16:creationId xmlns:a16="http://schemas.microsoft.com/office/drawing/2014/main" id="{F6301DF3-D836-469B-8617-B0248CFC05AB}"/>
              </a:ext>
            </a:extLst>
          </p:cNvPr>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7" name="Rectangle 6">
            <a:extLst>
              <a:ext uri="{FF2B5EF4-FFF2-40B4-BE49-F238E27FC236}">
                <a16:creationId xmlns:a16="http://schemas.microsoft.com/office/drawing/2014/main" id="{3A8E0673-3082-49FE-B245-1C76B360A3E5}"/>
              </a:ext>
            </a:extLst>
          </p:cNvPr>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8" name="Date Placeholder 1">
            <a:extLst>
              <a:ext uri="{FF2B5EF4-FFF2-40B4-BE49-F238E27FC236}">
                <a16:creationId xmlns:a16="http://schemas.microsoft.com/office/drawing/2014/main" id="{072530FC-475C-49E6-AD32-CC777F9696C6}"/>
              </a:ext>
            </a:extLst>
          </p:cNvPr>
          <p:cNvSpPr>
            <a:spLocks noGrp="1"/>
          </p:cNvSpPr>
          <p:nvPr>
            <p:ph type="dt" sz="half" idx="10"/>
          </p:nvPr>
        </p:nvSpPr>
        <p:spPr/>
        <p:txBody>
          <a:bodyPr/>
          <a:lstStyle>
            <a:lvl1pPr>
              <a:defRPr/>
            </a:lvl1pPr>
          </a:lstStyle>
          <a:p>
            <a:pPr>
              <a:defRPr/>
            </a:pPr>
            <a:fld id="{A0AD108C-98D3-42D2-85BC-2C02F009F8F9}" type="datetime1">
              <a:rPr lang="en-US"/>
              <a:pPr>
                <a:defRPr/>
              </a:pPr>
              <a:t>2/19/2020</a:t>
            </a:fld>
            <a:endParaRPr lang="en-US"/>
          </a:p>
        </p:txBody>
      </p:sp>
      <p:sp>
        <p:nvSpPr>
          <p:cNvPr id="9" name="Footer Placeholder 2">
            <a:extLst>
              <a:ext uri="{FF2B5EF4-FFF2-40B4-BE49-F238E27FC236}">
                <a16:creationId xmlns:a16="http://schemas.microsoft.com/office/drawing/2014/main" id="{619562D5-1662-4603-A299-30977743A86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C4EBBA3D-1151-4458-AE00-49ABA92EE67C}"/>
              </a:ext>
            </a:extLst>
          </p:cNvPr>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A2ACFE9-8043-4427-A75A-BB83B1F64396}" type="slidenum">
              <a:rPr lang="en-US" altLang="en-US"/>
              <a:pPr>
                <a:defRPr/>
              </a:pPr>
              <a:t>‹#›</a:t>
            </a:fld>
            <a:endParaRPr lang="en-US" altLang="en-US"/>
          </a:p>
        </p:txBody>
      </p:sp>
    </p:spTree>
    <p:extLst>
      <p:ext uri="{BB962C8B-B14F-4D97-AF65-F5344CB8AC3E}">
        <p14:creationId xmlns:p14="http://schemas.microsoft.com/office/powerpoint/2010/main" val="3439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997180-7398-446B-AFEC-FF532FA53072}" type="datetime1">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pPr>
              <a:defRPr/>
            </a:pPr>
            <a:fld id="{D3727166-9CF6-428B-861C-F56699E453C3}" type="slidenum">
              <a:rPr lang="en-US" altLang="en-US"/>
              <a:pPr>
                <a:defRPr/>
              </a:pPr>
              <a:t>‹#›</a:t>
            </a:fld>
            <a:endParaRPr lang="en-US" altLang="en-US"/>
          </a:p>
        </p:txBody>
      </p:sp>
    </p:spTree>
    <p:extLst>
      <p:ext uri="{BB962C8B-B14F-4D97-AF65-F5344CB8AC3E}">
        <p14:creationId xmlns:p14="http://schemas.microsoft.com/office/powerpoint/2010/main" val="21521295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EDCAC-5DD6-4527-8C04-EDF1DBF68D03}"/>
              </a:ext>
            </a:extLst>
          </p:cNvPr>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6" name="Rectangle 20">
            <a:extLst>
              <a:ext uri="{FF2B5EF4-FFF2-40B4-BE49-F238E27FC236}">
                <a16:creationId xmlns:a16="http://schemas.microsoft.com/office/drawing/2014/main" id="{337CCEAA-51B7-4B5D-9C9E-E600776FEEB9}"/>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C8B6B455-5A35-4BA6-B9DE-37C6956CA017}"/>
              </a:ext>
            </a:extLst>
          </p:cNvPr>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a:extLst>
              <a:ext uri="{FF2B5EF4-FFF2-40B4-BE49-F238E27FC236}">
                <a16:creationId xmlns:a16="http://schemas.microsoft.com/office/drawing/2014/main" id="{80EB3209-0626-4C51-81F3-04296D138D8C}"/>
              </a:ext>
            </a:extLst>
          </p:cNvPr>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5">
            <a:extLst>
              <a:ext uri="{FF2B5EF4-FFF2-40B4-BE49-F238E27FC236}">
                <a16:creationId xmlns:a16="http://schemas.microsoft.com/office/drawing/2014/main" id="{559CD090-C71D-4BAA-9546-1F17DCF3D074}"/>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6BAF70B6-A49E-45A5-B919-D59A08B9D9CF}"/>
              </a:ext>
            </a:extLst>
          </p:cNvPr>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Rectangle 10">
            <a:extLst>
              <a:ext uri="{FF2B5EF4-FFF2-40B4-BE49-F238E27FC236}">
                <a16:creationId xmlns:a16="http://schemas.microsoft.com/office/drawing/2014/main" id="{240912C3-7FCB-456B-A6FC-63D9DD871FD9}"/>
              </a:ext>
            </a:extLst>
          </p:cNvPr>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2" name="Straight Connector 11">
            <a:extLst>
              <a:ext uri="{FF2B5EF4-FFF2-40B4-BE49-F238E27FC236}">
                <a16:creationId xmlns:a16="http://schemas.microsoft.com/office/drawing/2014/main" id="{D1864636-8ACC-4075-9CF4-040A64A777AF}"/>
              </a:ext>
            </a:extLst>
          </p:cNvPr>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3" name="Oval 12">
            <a:extLst>
              <a:ext uri="{FF2B5EF4-FFF2-40B4-BE49-F238E27FC236}">
                <a16:creationId xmlns:a16="http://schemas.microsoft.com/office/drawing/2014/main" id="{96E03CBA-474C-4D35-887F-0F8EA09C6830}"/>
              </a:ext>
            </a:extLst>
          </p:cNvPr>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a:extLst>
              <a:ext uri="{FF2B5EF4-FFF2-40B4-BE49-F238E27FC236}">
                <a16:creationId xmlns:a16="http://schemas.microsoft.com/office/drawing/2014/main" id="{EF19638E-45D4-49D3-AF7D-3778E786B6F6}"/>
              </a:ext>
            </a:extLst>
          </p:cNvPr>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a:extLst>
              <a:ext uri="{FF2B5EF4-FFF2-40B4-BE49-F238E27FC236}">
                <a16:creationId xmlns:a16="http://schemas.microsoft.com/office/drawing/2014/main" id="{8FE9830F-7E11-4DE5-AAE3-1EE87B3B00ED}"/>
              </a:ext>
            </a:extLst>
          </p:cNvPr>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5430409B-C8B9-4712-932C-B85287E777A8}"/>
              </a:ext>
            </a:extLst>
          </p:cNvPr>
          <p:cNvSpPr>
            <a:spLocks noGrp="1"/>
          </p:cNvSpPr>
          <p:nvPr>
            <p:ph type="sldNum" sz="quarter" idx="10"/>
          </p:nvPr>
        </p:nvSpPr>
        <p:spPr>
          <a:xfrm>
            <a:off x="1828800" y="312739"/>
            <a:ext cx="609600" cy="441325"/>
          </a:xfrm>
        </p:spPr>
        <p:txBody>
          <a:bodyPr/>
          <a:lstStyle>
            <a:lvl1pPr>
              <a:defRPr/>
            </a:lvl1pPr>
          </a:lstStyle>
          <a:p>
            <a:pPr>
              <a:defRPr/>
            </a:pPr>
            <a:fld id="{72119E02-E71D-4571-A332-6F1EEC6CAF3A}"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A99A5D37-DD8F-4776-98DF-E059C9511608}"/>
              </a:ext>
            </a:extLst>
          </p:cNvPr>
          <p:cNvSpPr>
            <a:spLocks noGrp="1"/>
          </p:cNvSpPr>
          <p:nvPr>
            <p:ph type="dt" sz="half" idx="11"/>
          </p:nvPr>
        </p:nvSpPr>
        <p:spPr/>
        <p:txBody>
          <a:bodyPr/>
          <a:lstStyle>
            <a:lvl1pPr>
              <a:defRPr/>
            </a:lvl1pPr>
          </a:lstStyle>
          <a:p>
            <a:pPr>
              <a:defRPr/>
            </a:pPr>
            <a:fld id="{E5431C9A-8682-4B90-94F8-25479D828834}" type="datetime1">
              <a:rPr lang="en-US"/>
              <a:pPr>
                <a:defRPr/>
              </a:pPr>
              <a:t>2/19/2020</a:t>
            </a:fld>
            <a:endParaRPr lang="en-US"/>
          </a:p>
        </p:txBody>
      </p:sp>
      <p:sp>
        <p:nvSpPr>
          <p:cNvPr id="18" name="Footer Placeholder 5">
            <a:extLst>
              <a:ext uri="{FF2B5EF4-FFF2-40B4-BE49-F238E27FC236}">
                <a16:creationId xmlns:a16="http://schemas.microsoft.com/office/drawing/2014/main" id="{85FBF96B-3321-48D8-B99E-01D54576DA12}"/>
              </a:ext>
            </a:extLst>
          </p:cNvPr>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p14="http://schemas.microsoft.com/office/powerpoint/2010/main" val="4771481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10B26A0-50FD-480E-887E-D28C393B6A6D}"/>
              </a:ext>
            </a:extLst>
          </p:cNvPr>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6" name="Rectangle 20">
            <a:extLst>
              <a:ext uri="{FF2B5EF4-FFF2-40B4-BE49-F238E27FC236}">
                <a16:creationId xmlns:a16="http://schemas.microsoft.com/office/drawing/2014/main" id="{527E9B1B-FEEA-4195-B16E-501DD7B6959C}"/>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876505D2-BBEC-453F-94EF-8387FEFD30D0}"/>
              </a:ext>
            </a:extLst>
          </p:cNvPr>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a:extLst>
              <a:ext uri="{FF2B5EF4-FFF2-40B4-BE49-F238E27FC236}">
                <a16:creationId xmlns:a16="http://schemas.microsoft.com/office/drawing/2014/main" id="{0B4327AF-F98E-4B56-A203-54BCD67AE42F}"/>
              </a:ext>
            </a:extLst>
          </p:cNvPr>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5">
            <a:extLst>
              <a:ext uri="{FF2B5EF4-FFF2-40B4-BE49-F238E27FC236}">
                <a16:creationId xmlns:a16="http://schemas.microsoft.com/office/drawing/2014/main" id="{DE26F6FC-55EC-4B0D-8179-34673EBAB8B5}"/>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06966189-70FB-43FF-B426-23E5E2B0597A}"/>
              </a:ext>
            </a:extLst>
          </p:cNvPr>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1" name="Rectangle 10">
            <a:extLst>
              <a:ext uri="{FF2B5EF4-FFF2-40B4-BE49-F238E27FC236}">
                <a16:creationId xmlns:a16="http://schemas.microsoft.com/office/drawing/2014/main" id="{E10CFE02-6D2A-4F9A-AF87-D49E6464D247}"/>
              </a:ext>
            </a:extLst>
          </p:cNvPr>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a:extLst>
              <a:ext uri="{FF2B5EF4-FFF2-40B4-BE49-F238E27FC236}">
                <a16:creationId xmlns:a16="http://schemas.microsoft.com/office/drawing/2014/main" id="{896FFF14-AB03-489C-B512-FB3A5A63D51E}"/>
              </a:ext>
            </a:extLst>
          </p:cNvPr>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3" name="Oval 12">
            <a:extLst>
              <a:ext uri="{FF2B5EF4-FFF2-40B4-BE49-F238E27FC236}">
                <a16:creationId xmlns:a16="http://schemas.microsoft.com/office/drawing/2014/main" id="{58182079-445B-4CB7-83EE-6C6147C49EB0}"/>
              </a:ext>
            </a:extLst>
          </p:cNvPr>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a:extLst>
              <a:ext uri="{FF2B5EF4-FFF2-40B4-BE49-F238E27FC236}">
                <a16:creationId xmlns:a16="http://schemas.microsoft.com/office/drawing/2014/main" id="{7561AFDF-6B9B-4BA8-AECD-D2D41E68F351}"/>
              </a:ext>
            </a:extLst>
          </p:cNvPr>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a:extLst>
              <a:ext uri="{FF2B5EF4-FFF2-40B4-BE49-F238E27FC236}">
                <a16:creationId xmlns:a16="http://schemas.microsoft.com/office/drawing/2014/main" id="{9D8442D3-952B-4C05-8C06-760F0730AF14}"/>
              </a:ext>
            </a:extLst>
          </p:cNvPr>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B63F32D0-B6AD-491C-AE8C-E641EBBA071F}"/>
              </a:ext>
            </a:extLst>
          </p:cNvPr>
          <p:cNvSpPr>
            <a:spLocks noGrp="1"/>
          </p:cNvSpPr>
          <p:nvPr>
            <p:ph type="sldNum" sz="quarter" idx="10"/>
          </p:nvPr>
        </p:nvSpPr>
        <p:spPr>
          <a:xfrm>
            <a:off x="1828800" y="312739"/>
            <a:ext cx="609600" cy="441325"/>
          </a:xfrm>
        </p:spPr>
        <p:txBody>
          <a:bodyPr/>
          <a:lstStyle>
            <a:lvl1pPr>
              <a:defRPr/>
            </a:lvl1pPr>
          </a:lstStyle>
          <a:p>
            <a:pPr>
              <a:defRPr/>
            </a:pPr>
            <a:fld id="{F5A1AC7E-E5BE-456B-AB5A-71087A5ED605}"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7650F3AD-CC36-40E6-B2AC-F5F17931D21F}"/>
              </a:ext>
            </a:extLst>
          </p:cNvPr>
          <p:cNvSpPr>
            <a:spLocks noGrp="1"/>
          </p:cNvSpPr>
          <p:nvPr>
            <p:ph type="dt" sz="half" idx="11"/>
          </p:nvPr>
        </p:nvSpPr>
        <p:spPr>
          <a:xfrm>
            <a:off x="7717367" y="6405564"/>
            <a:ext cx="4059767" cy="365125"/>
          </a:xfrm>
        </p:spPr>
        <p:txBody>
          <a:bodyPr/>
          <a:lstStyle>
            <a:lvl1pPr>
              <a:defRPr/>
            </a:lvl1pPr>
          </a:lstStyle>
          <a:p>
            <a:pPr>
              <a:defRPr/>
            </a:pPr>
            <a:fld id="{E33BC1FA-C88E-45D3-B76C-10DF6AFC8BF6}" type="datetime1">
              <a:rPr lang="en-US"/>
              <a:pPr>
                <a:defRPr/>
              </a:pPr>
              <a:t>2/19/2020</a:t>
            </a:fld>
            <a:endParaRPr lang="en-US"/>
          </a:p>
        </p:txBody>
      </p:sp>
      <p:sp>
        <p:nvSpPr>
          <p:cNvPr id="18" name="Footer Placeholder 5">
            <a:extLst>
              <a:ext uri="{FF2B5EF4-FFF2-40B4-BE49-F238E27FC236}">
                <a16:creationId xmlns:a16="http://schemas.microsoft.com/office/drawing/2014/main" id="{6D1A1EF9-E575-4CB3-913C-34EDF4C835F9}"/>
              </a:ext>
            </a:extLst>
          </p:cNvPr>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3483656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BC946-83B6-4C1C-AE0B-AFB8B96A7369}"/>
              </a:ext>
            </a:extLst>
          </p:cNvPr>
          <p:cNvSpPr>
            <a:spLocks noGrp="1"/>
          </p:cNvSpPr>
          <p:nvPr>
            <p:ph type="dt" sz="half" idx="10"/>
          </p:nvPr>
        </p:nvSpPr>
        <p:spPr/>
        <p:txBody>
          <a:bodyPr/>
          <a:lstStyle>
            <a:lvl1pPr>
              <a:defRPr/>
            </a:lvl1pPr>
          </a:lstStyle>
          <a:p>
            <a:pPr>
              <a:defRPr/>
            </a:pPr>
            <a:fld id="{6D434089-57F1-4BB8-BCF9-5DB3CF7DB21E}" type="datetime1">
              <a:rPr lang="en-US"/>
              <a:pPr>
                <a:defRPr/>
              </a:pPr>
              <a:t>2/19/2020</a:t>
            </a:fld>
            <a:endParaRPr lang="en-US"/>
          </a:p>
        </p:txBody>
      </p:sp>
      <p:sp>
        <p:nvSpPr>
          <p:cNvPr id="5" name="Footer Placeholder 4">
            <a:extLst>
              <a:ext uri="{FF2B5EF4-FFF2-40B4-BE49-F238E27FC236}">
                <a16:creationId xmlns:a16="http://schemas.microsoft.com/office/drawing/2014/main" id="{F1AD265F-60E5-4B10-8CDD-B61751B7F7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D5CB34-9AB4-403E-9F98-766BB80C3D34}"/>
              </a:ext>
            </a:extLst>
          </p:cNvPr>
          <p:cNvSpPr>
            <a:spLocks noGrp="1"/>
          </p:cNvSpPr>
          <p:nvPr>
            <p:ph type="sldNum" sz="quarter" idx="12"/>
          </p:nvPr>
        </p:nvSpPr>
        <p:spPr/>
        <p:txBody>
          <a:bodyPr/>
          <a:lstStyle>
            <a:lvl1pPr>
              <a:defRPr/>
            </a:lvl1pPr>
          </a:lstStyle>
          <a:p>
            <a:pPr>
              <a:defRPr/>
            </a:pPr>
            <a:fld id="{5AF75832-2E18-4F5C-84B7-B80A88B4BB9C}" type="slidenum">
              <a:rPr lang="en-US" altLang="en-US"/>
              <a:pPr>
                <a:defRPr/>
              </a:pPr>
              <a:t>‹#›</a:t>
            </a:fld>
            <a:endParaRPr lang="en-US" altLang="en-US"/>
          </a:p>
        </p:txBody>
      </p:sp>
    </p:spTree>
    <p:extLst>
      <p:ext uri="{BB962C8B-B14F-4D97-AF65-F5344CB8AC3E}">
        <p14:creationId xmlns:p14="http://schemas.microsoft.com/office/powerpoint/2010/main" val="14294637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9E5ED88-5C95-468A-A024-3DB2970EECAC}"/>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a:extLst>
              <a:ext uri="{FF2B5EF4-FFF2-40B4-BE49-F238E27FC236}">
                <a16:creationId xmlns:a16="http://schemas.microsoft.com/office/drawing/2014/main" id="{526D5293-C1E6-4E21-A57F-08CA135DEA08}"/>
              </a:ext>
            </a:extLst>
          </p:cNvPr>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a:extLst>
              <a:ext uri="{FF2B5EF4-FFF2-40B4-BE49-F238E27FC236}">
                <a16:creationId xmlns:a16="http://schemas.microsoft.com/office/drawing/2014/main" id="{74E01D48-1FFE-45E7-A2CE-61E36C33A4FF}"/>
              </a:ext>
            </a:extLst>
          </p:cNvPr>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a:extLst>
              <a:ext uri="{FF2B5EF4-FFF2-40B4-BE49-F238E27FC236}">
                <a16:creationId xmlns:a16="http://schemas.microsoft.com/office/drawing/2014/main" id="{8C222E1B-4BA5-4698-9445-A5241B150F7E}"/>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7">
            <a:extLst>
              <a:ext uri="{FF2B5EF4-FFF2-40B4-BE49-F238E27FC236}">
                <a16:creationId xmlns:a16="http://schemas.microsoft.com/office/drawing/2014/main" id="{15C7EB4E-2714-40CA-A112-B712428FA41E}"/>
              </a:ext>
            </a:extLst>
          </p:cNvPr>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9" name="Rectangle 8">
            <a:extLst>
              <a:ext uri="{FF2B5EF4-FFF2-40B4-BE49-F238E27FC236}">
                <a16:creationId xmlns:a16="http://schemas.microsoft.com/office/drawing/2014/main" id="{190ED705-3253-486E-B9AB-D1027CF6932C}"/>
              </a:ext>
            </a:extLst>
          </p:cNvPr>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0" name="Straight Connector 9">
            <a:extLst>
              <a:ext uri="{FF2B5EF4-FFF2-40B4-BE49-F238E27FC236}">
                <a16:creationId xmlns:a16="http://schemas.microsoft.com/office/drawing/2014/main" id="{58A01593-A36D-47FB-8FC5-8DB23151B27C}"/>
              </a:ext>
            </a:extLst>
          </p:cNvPr>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1" name="Oval 10">
            <a:extLst>
              <a:ext uri="{FF2B5EF4-FFF2-40B4-BE49-F238E27FC236}">
                <a16:creationId xmlns:a16="http://schemas.microsoft.com/office/drawing/2014/main" id="{D6C65E0C-0166-417B-B028-5641C3E1678F}"/>
              </a:ext>
            </a:extLst>
          </p:cNvPr>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Oval 11">
            <a:extLst>
              <a:ext uri="{FF2B5EF4-FFF2-40B4-BE49-F238E27FC236}">
                <a16:creationId xmlns:a16="http://schemas.microsoft.com/office/drawing/2014/main" id="{6C92D2C0-971A-48CB-984E-E6E2D482660F}"/>
              </a:ext>
            </a:extLst>
          </p:cNvPr>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855200" y="304802"/>
            <a:ext cx="19304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0BDC7322-FBF3-408B-B66A-504C14E6A14D}"/>
              </a:ext>
            </a:extLst>
          </p:cNvPr>
          <p:cNvSpPr>
            <a:spLocks noGrp="1"/>
          </p:cNvSpPr>
          <p:nvPr>
            <p:ph type="sldNum" sz="quarter" idx="10"/>
          </p:nvPr>
        </p:nvSpPr>
        <p:spPr>
          <a:xfrm>
            <a:off x="9220200" y="3009901"/>
            <a:ext cx="609600" cy="441325"/>
          </a:xfrm>
        </p:spPr>
        <p:txBody>
          <a:bodyPr/>
          <a:lstStyle>
            <a:lvl1pPr>
              <a:defRPr/>
            </a:lvl1pPr>
          </a:lstStyle>
          <a:p>
            <a:pPr>
              <a:defRPr/>
            </a:pPr>
            <a:fld id="{91FE1A98-4647-4D66-8D17-ABC45ED10859}"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6DA707A0-32E7-4C61-9010-0F86A6B91232}"/>
              </a:ext>
            </a:extLst>
          </p:cNvPr>
          <p:cNvSpPr>
            <a:spLocks noGrp="1"/>
          </p:cNvSpPr>
          <p:nvPr>
            <p:ph type="dt" sz="half" idx="11"/>
          </p:nvPr>
        </p:nvSpPr>
        <p:spPr/>
        <p:txBody>
          <a:bodyPr/>
          <a:lstStyle>
            <a:lvl1pPr>
              <a:defRPr/>
            </a:lvl1pPr>
          </a:lstStyle>
          <a:p>
            <a:pPr>
              <a:defRPr/>
            </a:pPr>
            <a:fld id="{58B1E85D-2CC5-4FB4-999A-789B5F08B571}" type="datetime1">
              <a:rPr lang="en-US"/>
              <a:pPr>
                <a:defRPr/>
              </a:pPr>
              <a:t>2/19/2020</a:t>
            </a:fld>
            <a:endParaRPr lang="en-US"/>
          </a:p>
        </p:txBody>
      </p:sp>
      <p:sp>
        <p:nvSpPr>
          <p:cNvPr id="15" name="Footer Placeholder 4">
            <a:extLst>
              <a:ext uri="{FF2B5EF4-FFF2-40B4-BE49-F238E27FC236}">
                <a16:creationId xmlns:a16="http://schemas.microsoft.com/office/drawing/2014/main" id="{97F09516-4CC0-4A76-9DF0-4A85BCDEA0C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85456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5"/>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6"/>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724D9C0B-A1EE-41C5-879D-46F750A05BAC}" type="datetime1">
              <a:rPr lang="en-US"/>
              <a:pPr>
                <a:defRPr/>
              </a:pPr>
              <a:t>2/19/2020</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lvl1pPr>
          </a:lstStyle>
          <a:p>
            <a:pPr>
              <a:defRPr/>
            </a:pPr>
            <a:fld id="{C0FEE5C2-6AC5-40A5-AD7F-382407E70F45}" type="slidenum">
              <a:rPr lang="en-US" altLang="en-US"/>
              <a:pPr>
                <a:defRPr/>
              </a:pPr>
              <a:t>‹#›</a:t>
            </a:fld>
            <a:endParaRPr lang="en-US" altLang="en-US">
              <a:solidFill>
                <a:schemeClr val="tx2"/>
              </a:solidFill>
            </a:endParaRPr>
          </a:p>
        </p:txBody>
      </p:sp>
    </p:spTree>
    <p:extLst>
      <p:ext uri="{BB962C8B-B14F-4D97-AF65-F5344CB8AC3E}">
        <p14:creationId xmlns:p14="http://schemas.microsoft.com/office/powerpoint/2010/main" val="19447546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7721601" y="6410326"/>
            <a:ext cx="4059767" cy="365125"/>
          </a:xfrm>
        </p:spPr>
        <p:txBody>
          <a:bodyPr/>
          <a:lstStyle>
            <a:lvl1pPr>
              <a:defRPr/>
            </a:lvl1pPr>
          </a:lstStyle>
          <a:p>
            <a:pPr>
              <a:defRPr/>
            </a:pPr>
            <a:fld id="{00FC7D0E-2D60-4F3A-82B5-8820B8DDC177}" type="datetime1">
              <a:rPr lang="en-US"/>
              <a:pPr>
                <a:defRPr/>
              </a:pPr>
              <a:t>2/19/2020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3ACFC74-12BE-4A94-82AF-BA4BFD35FA0B}" type="slidenum">
              <a:rPr lang="en-US" altLang="en-US"/>
              <a:pPr>
                <a:defRPr/>
              </a:pPr>
              <a:t>‹#›</a:t>
            </a:fld>
            <a:endParaRPr lang="en-US" altLang="en-US"/>
          </a:p>
        </p:txBody>
      </p:sp>
    </p:spTree>
    <p:extLst>
      <p:ext uri="{BB962C8B-B14F-4D97-AF65-F5344CB8AC3E}">
        <p14:creationId xmlns:p14="http://schemas.microsoft.com/office/powerpoint/2010/main" val="9753415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1" name="Rectangle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6400800" y="2471383"/>
            <a:ext cx="53848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C1153A69-4460-4F5E-B328-6742FECDDD09}" type="datetime1">
              <a:rPr lang="en-US"/>
              <a:pPr>
                <a:defRPr/>
              </a:pPr>
              <a:t>2/19/2020</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a:lvl1pPr>
          </a:lstStyle>
          <a:p>
            <a:pPr>
              <a:defRPr/>
            </a:pPr>
            <a:fld id="{010445F9-BCFA-454D-9E4C-744B0A66328F}" type="slidenum">
              <a:rPr lang="en-US" altLang="en-US"/>
              <a:pPr>
                <a:defRPr/>
              </a:pPr>
              <a:t>‹#›</a:t>
            </a:fld>
            <a:endParaRPr lang="en-US" altLang="en-US"/>
          </a:p>
        </p:txBody>
      </p:sp>
    </p:spTree>
    <p:extLst>
      <p:ext uri="{BB962C8B-B14F-4D97-AF65-F5344CB8AC3E}">
        <p14:creationId xmlns:p14="http://schemas.microsoft.com/office/powerpoint/2010/main" val="34824062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CD3ED30-C211-44A3-8F23-EF1EC3241A1B}" type="datetime1">
              <a:rPr lang="en-US"/>
              <a:pPr>
                <a:defRPr/>
              </a:pPr>
              <a:t>2/19/2020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CDC84886-5533-4D8D-9E84-223607FD23F4}" type="slidenum">
              <a:rPr lang="en-US" altLang="en-US"/>
              <a:pPr>
                <a:defRPr/>
              </a:pPr>
              <a:t>‹#›</a:t>
            </a:fld>
            <a:endParaRPr lang="en-US" altLang="en-US"/>
          </a:p>
        </p:txBody>
      </p:sp>
    </p:spTree>
    <p:extLst>
      <p:ext uri="{BB962C8B-B14F-4D97-AF65-F5344CB8AC3E}">
        <p14:creationId xmlns:p14="http://schemas.microsoft.com/office/powerpoint/2010/main" val="140589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4"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8" name="Date Placeholder 1"/>
          <p:cNvSpPr>
            <a:spLocks noGrp="1"/>
          </p:cNvSpPr>
          <p:nvPr>
            <p:ph type="dt" sz="half" idx="10"/>
          </p:nvPr>
        </p:nvSpPr>
        <p:spPr/>
        <p:txBody>
          <a:bodyPr/>
          <a:lstStyle>
            <a:lvl1pPr>
              <a:defRPr/>
            </a:lvl1pPr>
          </a:lstStyle>
          <a:p>
            <a:pPr>
              <a:defRPr/>
            </a:pPr>
            <a:fld id="{D12D37ED-AE2F-4B05-AC67-F62F61788B61}" type="datetime1">
              <a:rPr lang="en-US"/>
              <a:pPr>
                <a:defRPr/>
              </a:pPr>
              <a:t>2/19/2020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A36232F5-A3C5-49CE-A275-855644539AAD}" type="slidenum">
              <a:rPr lang="en-US" altLang="en-US"/>
              <a:pPr>
                <a:defRPr/>
              </a:pPr>
              <a:t>‹#›</a:t>
            </a:fld>
            <a:endParaRPr lang="en-US" altLang="en-US"/>
          </a:p>
        </p:txBody>
      </p:sp>
    </p:spTree>
    <p:extLst>
      <p:ext uri="{BB962C8B-B14F-4D97-AF65-F5344CB8AC3E}">
        <p14:creationId xmlns:p14="http://schemas.microsoft.com/office/powerpoint/2010/main" val="410417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pPr>
              <a:defRPr/>
            </a:pPr>
            <a:fld id="{01B59D69-94A8-4356-8AFE-BEA37CE9DCEB}"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A6B0C665-3786-46C3-A613-261A823CFAE3}" type="datetime1">
              <a:rPr lang="en-US"/>
              <a:pPr>
                <a:defRPr/>
              </a:pPr>
              <a:t>2/19/2020</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p14="http://schemas.microsoft.com/office/powerpoint/2010/main" val="37587826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pPr>
              <a:defRPr/>
            </a:pPr>
            <a:fld id="{2BB2103E-0FA6-4FAC-822A-D0041F8D6365}" type="slidenum">
              <a:rPr lang="en-US" altLang="en-US"/>
              <a:pPr>
                <a:defRPr/>
              </a:pPr>
              <a:t>‹#›</a:t>
            </a:fld>
            <a:endParaRPr lang="en-US" altLang="en-US"/>
          </a:p>
        </p:txBody>
      </p:sp>
      <p:sp>
        <p:nvSpPr>
          <p:cNvPr id="17" name="Date Placeholder 4"/>
          <p:cNvSpPr>
            <a:spLocks noGrp="1"/>
          </p:cNvSpPr>
          <p:nvPr>
            <p:ph type="dt" sz="half" idx="11"/>
          </p:nvPr>
        </p:nvSpPr>
        <p:spPr>
          <a:xfrm>
            <a:off x="7717367" y="6405564"/>
            <a:ext cx="4059767" cy="365125"/>
          </a:xfrm>
        </p:spPr>
        <p:txBody>
          <a:bodyPr/>
          <a:lstStyle>
            <a:lvl1pPr>
              <a:defRPr/>
            </a:lvl1pPr>
          </a:lstStyle>
          <a:p>
            <a:pPr>
              <a:defRPr/>
            </a:pPr>
            <a:fld id="{60DDDF27-8737-4435-8AE7-4E870CACD56A}" type="datetime1">
              <a:rPr lang="en-US"/>
              <a:pPr>
                <a:defRPr/>
              </a:pPr>
              <a:t>2/19/2020</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p14="http://schemas.microsoft.com/office/powerpoint/2010/main" val="123957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fld id="{7677E315-79D0-4A7E-85EF-A38048ADB5CA}" type="datetime1">
              <a:rPr lang="en-US"/>
              <a:pPr>
                <a:defRPr/>
              </a:pPr>
              <a:t>2/19/2020</a:t>
            </a:fld>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32EEB488-A4F4-4DB4-BEB9-4310AE02A85E}" type="slidenum">
              <a:rPr lang="en-US" altLang="en-US"/>
              <a:pPr>
                <a:defRPr/>
              </a:pPr>
              <a:t>‹#›</a:t>
            </a:fld>
            <a:endParaRPr lang="en-US" altLang="en-US"/>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6699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4"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27FE0ABB-EC91-4D8C-BAB9-8E8FCC20E57B}"/>
              </a:ext>
            </a:extLst>
          </p:cNvPr>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7" name="Rectangle 15">
            <a:extLst>
              <a:ext uri="{FF2B5EF4-FFF2-40B4-BE49-F238E27FC236}">
                <a16:creationId xmlns:a16="http://schemas.microsoft.com/office/drawing/2014/main" id="{9C841561-5F2D-4933-A969-CA5827208C40}"/>
              </a:ext>
            </a:extLst>
          </p:cNvPr>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8" name="Rectangle 17">
            <a:extLst>
              <a:ext uri="{FF2B5EF4-FFF2-40B4-BE49-F238E27FC236}">
                <a16:creationId xmlns:a16="http://schemas.microsoft.com/office/drawing/2014/main" id="{75150AA5-2DBA-4426-A3B2-05A3472811AD}"/>
              </a:ext>
            </a:extLst>
          </p:cNvPr>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9" name="Rectangle 18">
            <a:extLst>
              <a:ext uri="{FF2B5EF4-FFF2-40B4-BE49-F238E27FC236}">
                <a16:creationId xmlns:a16="http://schemas.microsoft.com/office/drawing/2014/main" id="{13EE08CF-FB43-4E75-A22F-162013F22C5F}"/>
              </a:ext>
            </a:extLst>
          </p:cNvPr>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D1B7A765-5EDA-4E53-BC9B-3631A44EDAD5}"/>
              </a:ext>
            </a:extLst>
          </p:cNvPr>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4" name="Date Placeholder 13">
            <a:extLst>
              <a:ext uri="{FF2B5EF4-FFF2-40B4-BE49-F238E27FC236}">
                <a16:creationId xmlns:a16="http://schemas.microsoft.com/office/drawing/2014/main" id="{61A0A393-C7F5-400A-8AFE-39ECC7F9633E}"/>
              </a:ext>
            </a:extLst>
          </p:cNvPr>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latin typeface="Arial" charset="0"/>
                <a:ea typeface="ＭＳ Ｐゴシック" pitchFamily="-107" charset="-128"/>
              </a:defRPr>
            </a:lvl1pPr>
          </a:lstStyle>
          <a:p>
            <a:pPr>
              <a:defRPr/>
            </a:pPr>
            <a:fld id="{A0C2B872-E8D2-4C99-B1AB-8885DB4A5C5F}" type="datetime1">
              <a:rPr lang="en-US"/>
              <a:pPr>
                <a:defRPr/>
              </a:pPr>
              <a:t>2/19/2020</a:t>
            </a:fld>
            <a:endParaRPr lang="en-US"/>
          </a:p>
        </p:txBody>
      </p:sp>
      <p:sp>
        <p:nvSpPr>
          <p:cNvPr id="3" name="Footer Placeholder 2">
            <a:extLst>
              <a:ext uri="{FF2B5EF4-FFF2-40B4-BE49-F238E27FC236}">
                <a16:creationId xmlns:a16="http://schemas.microsoft.com/office/drawing/2014/main" id="{6EED93A8-1FCE-4C35-90EB-7F3571B33443}"/>
              </a:ext>
            </a:extLst>
          </p:cNvPr>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latin typeface="Arial" charset="0"/>
                <a:ea typeface="ＭＳ Ｐゴシック" pitchFamily="-107" charset="-128"/>
              </a:defRPr>
            </a:lvl1pPr>
          </a:lstStyle>
          <a:p>
            <a:pPr>
              <a:defRPr/>
            </a:pPr>
            <a:endParaRPr lang="en-US"/>
          </a:p>
        </p:txBody>
      </p:sp>
      <p:sp>
        <p:nvSpPr>
          <p:cNvPr id="8" name="Rectangle 7">
            <a:extLst>
              <a:ext uri="{FF2B5EF4-FFF2-40B4-BE49-F238E27FC236}">
                <a16:creationId xmlns:a16="http://schemas.microsoft.com/office/drawing/2014/main" id="{70D25FCF-2C31-4CEC-9024-3C1DF1963707}"/>
              </a:ext>
            </a:extLst>
          </p:cNvPr>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latin typeface="Arial" charset="0"/>
              <a:ea typeface="ＭＳ Ｐゴシック" pitchFamily="-107" charset="-128"/>
            </a:endParaRPr>
          </a:p>
        </p:txBody>
      </p:sp>
      <p:sp>
        <p:nvSpPr>
          <p:cNvPr id="10" name="Straight Connector 9">
            <a:extLst>
              <a:ext uri="{FF2B5EF4-FFF2-40B4-BE49-F238E27FC236}">
                <a16:creationId xmlns:a16="http://schemas.microsoft.com/office/drawing/2014/main" id="{9FA506E9-DDD7-448C-AA8F-AA0AAF95DBE5}"/>
              </a:ext>
            </a:extLst>
          </p:cNvPr>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latin typeface="Arial" charset="0"/>
              <a:ea typeface="ＭＳ Ｐゴシック" pitchFamily="-107" charset="-128"/>
            </a:endParaRPr>
          </a:p>
        </p:txBody>
      </p:sp>
      <p:sp>
        <p:nvSpPr>
          <p:cNvPr id="12" name="Oval 11">
            <a:extLst>
              <a:ext uri="{FF2B5EF4-FFF2-40B4-BE49-F238E27FC236}">
                <a16:creationId xmlns:a16="http://schemas.microsoft.com/office/drawing/2014/main" id="{FBE433FB-D817-492C-919B-557FC19A5AE3}"/>
              </a:ext>
            </a:extLst>
          </p:cNvPr>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Oval 14">
            <a:extLst>
              <a:ext uri="{FF2B5EF4-FFF2-40B4-BE49-F238E27FC236}">
                <a16:creationId xmlns:a16="http://schemas.microsoft.com/office/drawing/2014/main" id="{86310F26-1D5C-496F-9541-6DF76BB98DA1}"/>
              </a:ext>
            </a:extLst>
          </p:cNvPr>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3" name="Slide Number Placeholder 22">
            <a:extLst>
              <a:ext uri="{FF2B5EF4-FFF2-40B4-BE49-F238E27FC236}">
                <a16:creationId xmlns:a16="http://schemas.microsoft.com/office/drawing/2014/main" id="{3A09232F-8DEF-48B4-9B51-957A9DA6C550}"/>
              </a:ext>
            </a:extLst>
          </p:cNvPr>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88FD81CB-060D-4333-A13A-93147E72E291}"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EA48D6F9-9C78-4B63-8E7A-2BDCBFDE4B5A}"/>
              </a:ext>
            </a:extLst>
          </p:cNvPr>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E15D9DCA-0924-42A3-B0B7-45A6EDC52BA1}"/>
              </a:ext>
            </a:extLst>
          </p:cNvPr>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09591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bit.ly/2P4wk50" TargetMode="External"/><Relationship Id="rId2" Type="http://schemas.openxmlformats.org/officeDocument/2006/relationships/hyperlink" Target="https://bit.ly/2HznFU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bit.ly/326WUQ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2wuHdXF" TargetMode="External"/><Relationship Id="rId2" Type="http://schemas.openxmlformats.org/officeDocument/2006/relationships/hyperlink" Target="https://bit.ly/39Kt0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kslegislature.org/li/b2019_20/measures/hb2437/" TargetMode="External"/><Relationship Id="rId2" Type="http://schemas.openxmlformats.org/officeDocument/2006/relationships/hyperlink" Target="https://legiscan.com/MD/bill/SB188/2020"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it.ly/32HHJwH" TargetMode="External"/><Relationship Id="rId2" Type="http://schemas.openxmlformats.org/officeDocument/2006/relationships/hyperlink" Target="https://bit.ly/33TmBUi" TargetMode="External"/><Relationship Id="rId1" Type="http://schemas.openxmlformats.org/officeDocument/2006/relationships/slideLayout" Target="../slideLayouts/slideLayout2.xml"/><Relationship Id="rId4" Type="http://schemas.openxmlformats.org/officeDocument/2006/relationships/hyperlink" Target="https://bit.ly/2mFgOBK"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bit.ly/2SDUKo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t.ly/2Ojm4Et" TargetMode="External"/><Relationship Id="rId2" Type="http://schemas.openxmlformats.org/officeDocument/2006/relationships/hyperlink" Target="https://bit.ly/33Tq8l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crsreports.congress.gov/product/pdf/R/R4582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kslegislature.org/li/b2019_20/measures/hb243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kslegislature.org/li/b2019_20/measures/hb243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bit.ly/2SHlVyJ" TargetMode="External"/><Relationship Id="rId7" Type="http://schemas.openxmlformats.org/officeDocument/2006/relationships/diagramColors" Target="../diagrams/colors4.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hyperlink" Target="https://bit.ly/2onsdq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t.ly/2pH4li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it.ly/2Wdq25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 y="2206388"/>
            <a:ext cx="11797047" cy="2030761"/>
          </a:xfrm>
        </p:spPr>
        <p:txBody>
          <a:bodyPr>
            <a:normAutofit/>
          </a:bodyPr>
          <a:lstStyle/>
          <a:p>
            <a:pPr>
              <a:lnSpc>
                <a:spcPct val="125000"/>
              </a:lnSpc>
              <a:spcBef>
                <a:spcPts val="0"/>
              </a:spcBef>
              <a:defRPr/>
            </a:pPr>
            <a:r>
              <a:rPr lang="en-US" sz="3600" b="1" dirty="0">
                <a:solidFill>
                  <a:schemeClr val="tx1"/>
                </a:solidFill>
              </a:rPr>
              <a:t>What’s In A Name?</a:t>
            </a:r>
            <a:r>
              <a:rPr lang="en-US" sz="3600" dirty="0">
                <a:solidFill>
                  <a:schemeClr val="tx1"/>
                </a:solidFill>
              </a:rPr>
              <a:t/>
            </a:r>
            <a:br>
              <a:rPr lang="en-US" sz="3600" dirty="0">
                <a:solidFill>
                  <a:schemeClr val="tx1"/>
                </a:solidFill>
              </a:rPr>
            </a:br>
            <a:r>
              <a:rPr lang="en-US" sz="2500" i="1" dirty="0">
                <a:solidFill>
                  <a:schemeClr val="tx1"/>
                </a:solidFill>
              </a:rPr>
              <a:t>Current law &amp; regulations governing “cell cultured meat”</a:t>
            </a:r>
          </a:p>
        </p:txBody>
      </p:sp>
      <p:sp>
        <p:nvSpPr>
          <p:cNvPr id="6" name="TextBox 5"/>
          <p:cNvSpPr txBox="1"/>
          <p:nvPr/>
        </p:nvSpPr>
        <p:spPr>
          <a:xfrm>
            <a:off x="193183" y="6021525"/>
            <a:ext cx="11797048" cy="738664"/>
          </a:xfrm>
          <a:prstGeom prst="rect">
            <a:avLst/>
          </a:prstGeom>
          <a:noFill/>
        </p:spPr>
        <p:txBody>
          <a:bodyPr wrap="square" rtlCol="0">
            <a:spAutoFit/>
          </a:bodyPr>
          <a:lstStyle/>
          <a:p>
            <a:pPr algn="ctr"/>
            <a:endParaRPr lang="en-US" dirty="0">
              <a:solidFill>
                <a:prstClr val="black"/>
              </a:solidFill>
            </a:endParaRPr>
          </a:p>
          <a:p>
            <a:pPr algn="ctr"/>
            <a:r>
              <a:rPr lang="en-US" sz="2400" b="1" dirty="0">
                <a:solidFill>
                  <a:prstClr val="black"/>
                </a:solidFill>
              </a:rPr>
              <a:t> (479) 575-7646		                                    	nataglaw@uark.edu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148" y="4572001"/>
            <a:ext cx="2728607" cy="16003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350" y="298844"/>
            <a:ext cx="1995152" cy="2015103"/>
          </a:xfrm>
          <a:prstGeom prst="rect">
            <a:avLst/>
          </a:prstGeom>
        </p:spPr>
      </p:pic>
      <p:sp>
        <p:nvSpPr>
          <p:cNvPr id="8" name="TextBox 7"/>
          <p:cNvSpPr txBox="1"/>
          <p:nvPr/>
        </p:nvSpPr>
        <p:spPr>
          <a:xfrm>
            <a:off x="2408349" y="412124"/>
            <a:ext cx="9581882" cy="1901823"/>
          </a:xfrm>
          <a:prstGeom prst="rect">
            <a:avLst/>
          </a:prstGeom>
          <a:noFill/>
        </p:spPr>
        <p:txBody>
          <a:bodyPr wrap="square" rtlCol="0">
            <a:normAutofit/>
          </a:bodyPr>
          <a:lstStyle/>
          <a:p>
            <a:pPr algn="ctr">
              <a:lnSpc>
                <a:spcPct val="125000"/>
              </a:lnSpc>
            </a:pPr>
            <a:r>
              <a:rPr lang="en-US" sz="2000" b="1" i="1" dirty="0">
                <a:solidFill>
                  <a:srgbClr val="336600"/>
                </a:solidFill>
                <a:latin typeface="Times New Roman" panose="02020603050405020304" pitchFamily="18" charset="0"/>
                <a:ea typeface="Calibri" panose="020F0502020204030204" pitchFamily="34" charset="0"/>
                <a:cs typeface="Times New Roman" panose="02020603050405020304" pitchFamily="18" charset="0"/>
              </a:rPr>
              <a:t>The Nation’s Leading Source for Agricultural and Food Law Research and Information</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25000"/>
              </a:lnSpc>
            </a:pPr>
            <a:r>
              <a:rPr lang="en-US" sz="3000" b="1" dirty="0">
                <a:latin typeface="Garamond" panose="02020404030301010803" pitchFamily="18" charset="0"/>
                <a:ea typeface="Calibri" panose="020F0502020204030204" pitchFamily="34" charset="0"/>
                <a:cs typeface="Times New Roman" panose="02020603050405020304" pitchFamily="18" charset="0"/>
              </a:rPr>
              <a:t>    THE NATIONAL AGRICULTURAL LAW CENTER</a:t>
            </a:r>
            <a:endParaRPr lang="en-US" sz="3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25000"/>
              </a:lnSpc>
            </a:pPr>
            <a:r>
              <a:rPr lang="en-US" sz="3000" b="1" u="sng" dirty="0">
                <a:solidFill>
                  <a:srgbClr val="336600"/>
                </a:solidFill>
                <a:latin typeface="Times New Roman" panose="02020603050405020304" pitchFamily="18" charset="0"/>
                <a:ea typeface="Calibri" panose="020F0502020204030204" pitchFamily="34" charset="0"/>
                <a:cs typeface="Times New Roman" panose="02020603050405020304" pitchFamily="18" charset="0"/>
              </a:rPr>
              <a:t>www.NationalAgLawCenter.org </a:t>
            </a:r>
            <a:endParaRPr lang="en-US" sz="3000" dirty="0">
              <a:solidFill>
                <a:srgbClr val="3366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80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AC56-BDA0-4AB0-B96A-9C561447B9F9}"/>
              </a:ext>
            </a:extLst>
          </p:cNvPr>
          <p:cNvSpPr>
            <a:spLocks noGrp="1"/>
          </p:cNvSpPr>
          <p:nvPr>
            <p:ph type="title"/>
          </p:nvPr>
        </p:nvSpPr>
        <p:spPr/>
        <p:txBody>
          <a:bodyPr/>
          <a:lstStyle/>
          <a:p>
            <a:r>
              <a:rPr lang="en-US" dirty="0"/>
              <a:t>Federal Oversight: Pending Bills</a:t>
            </a:r>
          </a:p>
        </p:txBody>
      </p:sp>
      <p:sp>
        <p:nvSpPr>
          <p:cNvPr id="3" name="Content Placeholder 2">
            <a:extLst>
              <a:ext uri="{FF2B5EF4-FFF2-40B4-BE49-F238E27FC236}">
                <a16:creationId xmlns:a16="http://schemas.microsoft.com/office/drawing/2014/main" id="{AFC01971-FB0D-4F5E-80C1-8921118727F0}"/>
              </a:ext>
            </a:extLst>
          </p:cNvPr>
          <p:cNvSpPr>
            <a:spLocks noGrp="1"/>
          </p:cNvSpPr>
          <p:nvPr>
            <p:ph sz="quarter" idx="1"/>
          </p:nvPr>
        </p:nvSpPr>
        <p:spPr>
          <a:xfrm>
            <a:off x="254525" y="1555422"/>
            <a:ext cx="11642102" cy="4845377"/>
          </a:xfrm>
        </p:spPr>
        <p:txBody>
          <a:bodyPr>
            <a:normAutofit fontScale="85000" lnSpcReduction="20000"/>
          </a:bodyPr>
          <a:lstStyle/>
          <a:p>
            <a:r>
              <a:rPr lang="en-US" dirty="0"/>
              <a:t>“Food Safety Modernization for Innovative Technologies Act” </a:t>
            </a:r>
          </a:p>
          <a:p>
            <a:pPr lvl="1"/>
            <a:r>
              <a:rPr lang="en-US" dirty="0">
                <a:solidFill>
                  <a:schemeClr val="tx1"/>
                </a:solidFill>
              </a:rPr>
              <a:t>Senate: S. 3053 (</a:t>
            </a:r>
            <a:r>
              <a:rPr lang="en-US" dirty="0">
                <a:solidFill>
                  <a:schemeClr val="tx1"/>
                </a:solidFill>
                <a:hlinkClick r:id="rId2">
                  <a:extLst>
                    <a:ext uri="{A12FA001-AC4F-418D-AE19-62706E023703}">
                      <ahyp:hlinkClr xmlns:ahyp="http://schemas.microsoft.com/office/drawing/2018/hyperlinkcolor" xmlns="" val="tx"/>
                    </a:ext>
                  </a:extLst>
                </a:hlinkClick>
              </a:rPr>
              <a:t>https://bit.ly/2HznFU7</a:t>
            </a:r>
            <a:r>
              <a:rPr lang="en-US" dirty="0">
                <a:solidFill>
                  <a:schemeClr val="tx1"/>
                </a:solidFill>
              </a:rPr>
              <a:t>)</a:t>
            </a:r>
          </a:p>
          <a:p>
            <a:pPr lvl="1"/>
            <a:r>
              <a:rPr lang="en-US" dirty="0">
                <a:solidFill>
                  <a:schemeClr val="tx1"/>
                </a:solidFill>
              </a:rPr>
              <a:t>House of Representatives: H.R. 5728 (</a:t>
            </a:r>
            <a:r>
              <a:rPr lang="en-US" dirty="0">
                <a:solidFill>
                  <a:schemeClr val="tx1"/>
                </a:solidFill>
                <a:hlinkClick r:id="rId3">
                  <a:extLst>
                    <a:ext uri="{A12FA001-AC4F-418D-AE19-62706E023703}">
                      <ahyp:hlinkClr xmlns:ahyp="http://schemas.microsoft.com/office/drawing/2018/hyperlinkcolor" xmlns="" val="tx"/>
                    </a:ext>
                  </a:extLst>
                </a:hlinkClick>
              </a:rPr>
              <a:t>https://bit.ly/2P4wk50</a:t>
            </a:r>
            <a:r>
              <a:rPr lang="en-US" dirty="0">
                <a:solidFill>
                  <a:schemeClr val="tx1"/>
                </a:solidFill>
              </a:rPr>
              <a:t>)</a:t>
            </a:r>
          </a:p>
          <a:p>
            <a:r>
              <a:rPr lang="en-US" dirty="0"/>
              <a:t>Very similar division of labor to that found in MOU</a:t>
            </a:r>
          </a:p>
          <a:p>
            <a:pPr lvl="1"/>
            <a:r>
              <a:rPr lang="en-US" dirty="0">
                <a:solidFill>
                  <a:schemeClr val="tx1"/>
                </a:solidFill>
              </a:rPr>
              <a:t>Joint agency jurisdiction over food intended for humans that is produced using animal cell culture technology.</a:t>
            </a:r>
          </a:p>
          <a:p>
            <a:pPr lvl="1"/>
            <a:r>
              <a:rPr lang="en-US" dirty="0">
                <a:solidFill>
                  <a:schemeClr val="tx1"/>
                </a:solidFill>
              </a:rPr>
              <a:t>FDA responsible for tissue collection, cell lines, and cell banks</a:t>
            </a:r>
          </a:p>
          <a:p>
            <a:pPr lvl="1"/>
            <a:r>
              <a:rPr lang="en-US" dirty="0">
                <a:solidFill>
                  <a:schemeClr val="tx1"/>
                </a:solidFill>
              </a:rPr>
              <a:t>FDA responsible for food derived from cell lines of animals other than livestock or poultry</a:t>
            </a:r>
          </a:p>
          <a:p>
            <a:pPr lvl="1"/>
            <a:r>
              <a:rPr lang="en-US" dirty="0">
                <a:solidFill>
                  <a:schemeClr val="tx1"/>
                </a:solidFill>
              </a:rPr>
              <a:t>USDA responsible for food derived from cell lines of livestock and poultry</a:t>
            </a:r>
          </a:p>
          <a:p>
            <a:pPr lvl="2"/>
            <a:r>
              <a:rPr lang="en-US" dirty="0"/>
              <a:t>“livestock”: cattle, sheep, swine, goats, and fish of the order </a:t>
            </a:r>
            <a:r>
              <a:rPr lang="en-US" dirty="0" err="1"/>
              <a:t>Siluriformes</a:t>
            </a:r>
            <a:r>
              <a:rPr lang="en-US" dirty="0"/>
              <a:t>; and</a:t>
            </a:r>
          </a:p>
          <a:p>
            <a:pPr lvl="2"/>
            <a:r>
              <a:rPr lang="en-US" dirty="0"/>
              <a:t>“poultry”: means any domesticated bird, whether live or dead.</a:t>
            </a:r>
            <a:endParaRPr lang="en-US" dirty="0">
              <a:solidFill>
                <a:schemeClr val="tx1"/>
              </a:solidFill>
            </a:endParaRPr>
          </a:p>
          <a:p>
            <a:r>
              <a:rPr lang="en-US" dirty="0"/>
              <a:t>Status: </a:t>
            </a:r>
          </a:p>
          <a:p>
            <a:pPr lvl="1"/>
            <a:r>
              <a:rPr lang="en-US" dirty="0">
                <a:solidFill>
                  <a:schemeClr val="tx1"/>
                </a:solidFill>
              </a:rPr>
              <a:t>S. 3053 introduced on 12/16/2019</a:t>
            </a:r>
          </a:p>
          <a:p>
            <a:pPr lvl="2"/>
            <a:r>
              <a:rPr lang="en-US" dirty="0"/>
              <a:t>Referred to the Committee on Agriculture, Nutrition, and Forestry.</a:t>
            </a:r>
          </a:p>
          <a:p>
            <a:pPr lvl="1"/>
            <a:r>
              <a:rPr lang="en-US" dirty="0">
                <a:solidFill>
                  <a:schemeClr val="tx1"/>
                </a:solidFill>
              </a:rPr>
              <a:t>H.R. 5728 introduced on 01/30/2020</a:t>
            </a:r>
          </a:p>
          <a:p>
            <a:pPr lvl="2"/>
            <a:r>
              <a:rPr lang="en-US" dirty="0"/>
              <a:t>Referred to the House committees on agriculture and energy and commerce.</a:t>
            </a:r>
          </a:p>
          <a:p>
            <a:pPr lvl="2"/>
            <a:endParaRPr lang="en-US" dirty="0"/>
          </a:p>
          <a:p>
            <a:pPr lvl="1"/>
            <a:endParaRPr lang="en-US" dirty="0"/>
          </a:p>
        </p:txBody>
      </p:sp>
    </p:spTree>
    <p:extLst>
      <p:ext uri="{BB962C8B-B14F-4D97-AF65-F5344CB8AC3E}">
        <p14:creationId xmlns:p14="http://schemas.microsoft.com/office/powerpoint/2010/main" val="17284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ACAB1-5E6F-4B0E-915F-425064C0DC9A}"/>
              </a:ext>
            </a:extLst>
          </p:cNvPr>
          <p:cNvSpPr>
            <a:spLocks noGrp="1"/>
          </p:cNvSpPr>
          <p:nvPr>
            <p:ph type="title"/>
          </p:nvPr>
        </p:nvSpPr>
        <p:spPr/>
        <p:txBody>
          <a:bodyPr/>
          <a:lstStyle/>
          <a:p>
            <a:r>
              <a:rPr lang="en-US" dirty="0"/>
              <a:t>Administration Position:</a:t>
            </a:r>
          </a:p>
        </p:txBody>
      </p:sp>
      <p:sp>
        <p:nvSpPr>
          <p:cNvPr id="6" name="Text Placeholder 5">
            <a:extLst>
              <a:ext uri="{FF2B5EF4-FFF2-40B4-BE49-F238E27FC236}">
                <a16:creationId xmlns:a16="http://schemas.microsoft.com/office/drawing/2014/main" id="{CEB20CDB-09D6-4C76-9E5B-8E7BDC6C43A8}"/>
              </a:ext>
            </a:extLst>
          </p:cNvPr>
          <p:cNvSpPr>
            <a:spLocks noGrp="1"/>
          </p:cNvSpPr>
          <p:nvPr>
            <p:ph type="body" idx="2"/>
          </p:nvPr>
        </p:nvSpPr>
        <p:spPr/>
        <p:txBody>
          <a:bodyPr/>
          <a:lstStyle/>
          <a:p>
            <a:endParaRPr lang="en-US"/>
          </a:p>
        </p:txBody>
      </p:sp>
      <p:pic>
        <p:nvPicPr>
          <p:cNvPr id="8" name="Content Placeholder 7">
            <a:extLst>
              <a:ext uri="{FF2B5EF4-FFF2-40B4-BE49-F238E27FC236}">
                <a16:creationId xmlns:a16="http://schemas.microsoft.com/office/drawing/2014/main" id="{E2AEE31F-142D-47E7-86D4-77350DC7AE7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31876" y="521275"/>
            <a:ext cx="5476973" cy="5836355"/>
          </a:xfrm>
        </p:spPr>
      </p:pic>
      <p:pic>
        <p:nvPicPr>
          <p:cNvPr id="10" name="Picture 9">
            <a:extLst>
              <a:ext uri="{FF2B5EF4-FFF2-40B4-BE49-F238E27FC236}">
                <a16:creationId xmlns:a16="http://schemas.microsoft.com/office/drawing/2014/main" id="{731BC4BB-2EE5-43E5-A739-880EBE4DC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876" y="581547"/>
            <a:ext cx="5420412" cy="5776083"/>
          </a:xfrm>
          <a:prstGeom prst="rect">
            <a:avLst/>
          </a:prstGeom>
        </p:spPr>
      </p:pic>
    </p:spTree>
    <p:extLst>
      <p:ext uri="{BB962C8B-B14F-4D97-AF65-F5344CB8AC3E}">
        <p14:creationId xmlns:p14="http://schemas.microsoft.com/office/powerpoint/2010/main" val="20693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1BE4-FDF6-4DFF-81B0-CC4419B95002}"/>
              </a:ext>
            </a:extLst>
          </p:cNvPr>
          <p:cNvSpPr>
            <a:spLocks noGrp="1"/>
          </p:cNvSpPr>
          <p:nvPr>
            <p:ph type="title"/>
          </p:nvPr>
        </p:nvSpPr>
        <p:spPr/>
        <p:txBody>
          <a:bodyPr/>
          <a:lstStyle/>
          <a:p>
            <a:r>
              <a:rPr lang="en-US" dirty="0"/>
              <a:t>Federal Oversight: Pending Standards Petition</a:t>
            </a:r>
          </a:p>
        </p:txBody>
      </p:sp>
      <p:sp>
        <p:nvSpPr>
          <p:cNvPr id="3" name="Content Placeholder 2">
            <a:extLst>
              <a:ext uri="{FF2B5EF4-FFF2-40B4-BE49-F238E27FC236}">
                <a16:creationId xmlns:a16="http://schemas.microsoft.com/office/drawing/2014/main" id="{DD042500-0DEA-47D6-8EB5-BA673CFA60D6}"/>
              </a:ext>
            </a:extLst>
          </p:cNvPr>
          <p:cNvSpPr>
            <a:spLocks noGrp="1"/>
          </p:cNvSpPr>
          <p:nvPr>
            <p:ph sz="quarter" idx="1"/>
          </p:nvPr>
        </p:nvSpPr>
        <p:spPr>
          <a:xfrm>
            <a:off x="271603" y="1527048"/>
            <a:ext cx="11706131" cy="4846592"/>
          </a:xfrm>
        </p:spPr>
        <p:txBody>
          <a:bodyPr>
            <a:normAutofit/>
          </a:bodyPr>
          <a:lstStyle/>
          <a:p>
            <a:r>
              <a:rPr lang="en-US" dirty="0">
                <a:solidFill>
                  <a:schemeClr val="tx1"/>
                </a:solidFill>
              </a:rPr>
              <a:t>2/18: US Cattlemen’s association</a:t>
            </a:r>
          </a:p>
          <a:p>
            <a:pPr lvl="1"/>
            <a:r>
              <a:rPr lang="en-US" sz="2300" dirty="0">
                <a:solidFill>
                  <a:schemeClr val="tx1"/>
                </a:solidFill>
              </a:rPr>
              <a:t>Petition to prohibit the use of the term “beef” and “meat” for products not derived from animals that have been slaughtered or butchered.  </a:t>
            </a:r>
          </a:p>
          <a:p>
            <a:pPr lvl="2"/>
            <a:r>
              <a:rPr lang="en-US" dirty="0"/>
              <a:t>“Specifically, FSIS should require that any product labeled as “beef” come from cattle that have been born, raised, and harvested in the traditional manner, rather than coming from alternative sources such as a synthetic product from plant, insects, or other non-animal components and any product grown in labs from animal cells.”</a:t>
            </a:r>
          </a:p>
          <a:p>
            <a:pPr lvl="2"/>
            <a:r>
              <a:rPr lang="en-US" dirty="0"/>
              <a:t>Definitions added to FSIS Food Standards and Labeling Policy Book</a:t>
            </a:r>
          </a:p>
          <a:p>
            <a:pPr lvl="1"/>
            <a:r>
              <a:rPr lang="en-US" sz="2300" dirty="0">
                <a:solidFill>
                  <a:schemeClr val="tx1"/>
                </a:solidFill>
              </a:rPr>
              <a:t>Still pending</a:t>
            </a:r>
          </a:p>
          <a:p>
            <a:pPr lvl="2"/>
            <a:r>
              <a:rPr lang="en-US" sz="2100" dirty="0"/>
              <a:t>6173 comments received</a:t>
            </a:r>
          </a:p>
          <a:p>
            <a:pPr lvl="2"/>
            <a:r>
              <a:rPr lang="en-US" sz="2100" dirty="0">
                <a:hlinkClick r:id="rId2">
                  <a:extLst>
                    <a:ext uri="{A12FA001-AC4F-418D-AE19-62706E023703}">
                      <ahyp:hlinkClr xmlns:ahyp="http://schemas.microsoft.com/office/drawing/2018/hyperlinkcolor" xmlns="" val="tx"/>
                    </a:ext>
                  </a:extLst>
                </a:hlinkClick>
              </a:rPr>
              <a:t>https://bit.ly/326WUQp</a:t>
            </a:r>
            <a:r>
              <a:rPr lang="en-US" sz="2100" dirty="0"/>
              <a:t> </a:t>
            </a:r>
          </a:p>
        </p:txBody>
      </p:sp>
    </p:spTree>
    <p:extLst>
      <p:ext uri="{BB962C8B-B14F-4D97-AF65-F5344CB8AC3E}">
        <p14:creationId xmlns:p14="http://schemas.microsoft.com/office/powerpoint/2010/main" val="38160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B02-C0B7-4D11-A35E-F41209511E83}"/>
              </a:ext>
            </a:extLst>
          </p:cNvPr>
          <p:cNvSpPr>
            <a:spLocks noGrp="1"/>
          </p:cNvSpPr>
          <p:nvPr>
            <p:ph type="title"/>
          </p:nvPr>
        </p:nvSpPr>
        <p:spPr>
          <a:xfrm>
            <a:off x="402167" y="228601"/>
            <a:ext cx="11379200" cy="751787"/>
          </a:xfrm>
        </p:spPr>
        <p:txBody>
          <a:bodyPr/>
          <a:lstStyle/>
          <a:p>
            <a:r>
              <a:rPr lang="en-US" dirty="0"/>
              <a:t>Federal Oversight: Pending Bills</a:t>
            </a:r>
          </a:p>
        </p:txBody>
      </p:sp>
      <p:sp>
        <p:nvSpPr>
          <p:cNvPr id="3" name="Content Placeholder 2">
            <a:extLst>
              <a:ext uri="{FF2B5EF4-FFF2-40B4-BE49-F238E27FC236}">
                <a16:creationId xmlns:a16="http://schemas.microsoft.com/office/drawing/2014/main" id="{2C7DEC1D-7668-4238-91C1-0C8DC355A440}"/>
              </a:ext>
            </a:extLst>
          </p:cNvPr>
          <p:cNvSpPr>
            <a:spLocks noGrp="1"/>
          </p:cNvSpPr>
          <p:nvPr>
            <p:ph sz="quarter" idx="1"/>
          </p:nvPr>
        </p:nvSpPr>
        <p:spPr>
          <a:xfrm>
            <a:off x="245097" y="1508289"/>
            <a:ext cx="11745798" cy="4883084"/>
          </a:xfrm>
        </p:spPr>
        <p:txBody>
          <a:bodyPr>
            <a:normAutofit fontScale="70000" lnSpcReduction="20000"/>
          </a:bodyPr>
          <a:lstStyle/>
          <a:p>
            <a:r>
              <a:rPr lang="en-US" dirty="0"/>
              <a:t>“Real Marketing Edible </a:t>
            </a:r>
            <a:r>
              <a:rPr lang="en-US" dirty="0" err="1"/>
              <a:t>Artificials</a:t>
            </a:r>
            <a:r>
              <a:rPr lang="en-US" dirty="0"/>
              <a:t> Truthfully Act of 2019” </a:t>
            </a:r>
          </a:p>
          <a:p>
            <a:pPr lvl="1"/>
            <a:r>
              <a:rPr lang="en-US" dirty="0">
                <a:solidFill>
                  <a:schemeClr val="tx1"/>
                </a:solidFill>
              </a:rPr>
              <a:t>Senate: S. 3016 (</a:t>
            </a:r>
            <a:r>
              <a:rPr lang="en-US" dirty="0">
                <a:solidFill>
                  <a:schemeClr val="tx1"/>
                </a:solidFill>
                <a:hlinkClick r:id="rId2">
                  <a:extLst>
                    <a:ext uri="{A12FA001-AC4F-418D-AE19-62706E023703}">
                      <ahyp:hlinkClr xmlns:ahyp="http://schemas.microsoft.com/office/drawing/2018/hyperlinkcolor" xmlns="" val="tx"/>
                    </a:ext>
                  </a:extLst>
                </a:hlinkClick>
              </a:rPr>
              <a:t>https://bit.ly/39Kt075</a:t>
            </a:r>
            <a:r>
              <a:rPr lang="en-US" dirty="0">
                <a:solidFill>
                  <a:schemeClr val="tx1"/>
                </a:solidFill>
              </a:rPr>
              <a:t>)</a:t>
            </a:r>
          </a:p>
          <a:p>
            <a:pPr lvl="1"/>
            <a:r>
              <a:rPr lang="en-US" dirty="0">
                <a:solidFill>
                  <a:schemeClr val="tx1"/>
                </a:solidFill>
              </a:rPr>
              <a:t>House of Representatives: H.R. 4881 (</a:t>
            </a:r>
            <a:r>
              <a:rPr lang="en-US" dirty="0">
                <a:solidFill>
                  <a:schemeClr val="tx1"/>
                </a:solidFill>
                <a:hlinkClick r:id="rId3">
                  <a:extLst>
                    <a:ext uri="{A12FA001-AC4F-418D-AE19-62706E023703}">
                      <ahyp:hlinkClr xmlns:ahyp="http://schemas.microsoft.com/office/drawing/2018/hyperlinkcolor" xmlns="" val="tx"/>
                    </a:ext>
                  </a:extLst>
                </a:hlinkClick>
              </a:rPr>
              <a:t>https://bit.ly/2wuHdXF</a:t>
            </a:r>
            <a:r>
              <a:rPr lang="en-US" dirty="0">
                <a:solidFill>
                  <a:schemeClr val="tx1"/>
                </a:solidFill>
              </a:rPr>
              <a:t>)</a:t>
            </a:r>
          </a:p>
          <a:p>
            <a:r>
              <a:rPr lang="en-US" dirty="0"/>
              <a:t>Proposal:</a:t>
            </a:r>
          </a:p>
          <a:p>
            <a:pPr lvl="1"/>
            <a:r>
              <a:rPr lang="en-US" dirty="0">
                <a:solidFill>
                  <a:schemeClr val="tx1"/>
                </a:solidFill>
              </a:rPr>
              <a:t>“Codify the definition of beef for labeling purposes” </a:t>
            </a:r>
          </a:p>
          <a:p>
            <a:pPr lvl="2"/>
            <a:r>
              <a:rPr lang="en-US" dirty="0"/>
              <a:t>‘Beef’ or ‘beef product’ means any product containing edible meat tissue harvested in whole form from domesticated Bos indicus or Bos </a:t>
            </a:r>
            <a:r>
              <a:rPr lang="en-US" dirty="0" err="1"/>
              <a:t>taurus</a:t>
            </a:r>
            <a:r>
              <a:rPr lang="en-US" dirty="0"/>
              <a:t> cattle.</a:t>
            </a:r>
          </a:p>
          <a:p>
            <a:pPr lvl="2"/>
            <a:r>
              <a:rPr lang="en-US" dirty="0"/>
              <a:t>‘Imitation meat food product’ is any product manufactured to appear as a meat food product or any food product which approximates the aesthetic qualities (primarily texture, flavor, and appearance) and/or chemical characteristics of specific types of meat but does not contain any meat, meat food product, or meat byproduct ingredients.</a:t>
            </a:r>
          </a:p>
          <a:p>
            <a:pPr lvl="2"/>
            <a:r>
              <a:rPr lang="en-US" dirty="0"/>
              <a:t>‘Meat’ &amp; ‘meat food product’ has meaning given in Federal Meat Inspection Act.	</a:t>
            </a:r>
          </a:p>
          <a:p>
            <a:pPr lvl="1"/>
            <a:r>
              <a:rPr lang="en-US" dirty="0">
                <a:solidFill>
                  <a:schemeClr val="tx1"/>
                </a:solidFill>
              </a:rPr>
              <a:t>“Reinforce existing misbranding provisions to eliminate consumer confusion”</a:t>
            </a:r>
          </a:p>
          <a:p>
            <a:pPr lvl="2"/>
            <a:r>
              <a:rPr lang="en-US" dirty="0"/>
              <a:t>“any imitation meat food product, beef, or beef product shall be deemed to be misbranded unless its label bears, in type of uniform size and prominence, the word ‘imitation’ immediately before or after the name of the food and a statement that clearly indicates the product is not derived from or does not contain meat.”</a:t>
            </a:r>
          </a:p>
          <a:p>
            <a:pPr lvl="1"/>
            <a:r>
              <a:rPr lang="en-US" dirty="0">
                <a:solidFill>
                  <a:schemeClr val="tx1"/>
                </a:solidFill>
              </a:rPr>
              <a:t>“Enhance enforcement measures available to the USDA if the FDA fails to take appropriate action” (30 day limit on initiation)</a:t>
            </a:r>
          </a:p>
          <a:p>
            <a:pPr lvl="2"/>
            <a:r>
              <a:rPr lang="en-US" dirty="0"/>
              <a:t>Each finding of misbranding is a separate offense.  </a:t>
            </a:r>
          </a:p>
          <a:p>
            <a:r>
              <a:rPr lang="en-US" dirty="0"/>
              <a:t>Status: </a:t>
            </a:r>
          </a:p>
          <a:p>
            <a:pPr lvl="1"/>
            <a:r>
              <a:rPr lang="en-US" dirty="0">
                <a:solidFill>
                  <a:schemeClr val="tx1"/>
                </a:solidFill>
              </a:rPr>
              <a:t>S. 3016 introduced on 12/11/2019</a:t>
            </a:r>
          </a:p>
          <a:p>
            <a:pPr lvl="2"/>
            <a:r>
              <a:rPr lang="en-US" dirty="0"/>
              <a:t>Referred to the Committee on Health, Education, Labor and Pensions</a:t>
            </a:r>
          </a:p>
          <a:p>
            <a:pPr lvl="1"/>
            <a:r>
              <a:rPr lang="en-US" dirty="0">
                <a:solidFill>
                  <a:schemeClr val="tx1"/>
                </a:solidFill>
              </a:rPr>
              <a:t>H.R. 4881 introduced on 10/28/19</a:t>
            </a:r>
          </a:p>
          <a:p>
            <a:pPr lvl="2"/>
            <a:r>
              <a:rPr lang="en-US" dirty="0"/>
              <a:t>Referred to the Subcommittee on Livestock and Foreign Agriculture</a:t>
            </a:r>
          </a:p>
        </p:txBody>
      </p:sp>
    </p:spTree>
    <p:extLst>
      <p:ext uri="{BB962C8B-B14F-4D97-AF65-F5344CB8AC3E}">
        <p14:creationId xmlns:p14="http://schemas.microsoft.com/office/powerpoint/2010/main" val="26658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Areas </a:t>
            </a:r>
          </a:p>
        </p:txBody>
      </p:sp>
      <p:graphicFrame>
        <p:nvGraphicFramePr>
          <p:cNvPr id="4" name="Diagram 3">
            <a:extLst>
              <a:ext uri="{FF2B5EF4-FFF2-40B4-BE49-F238E27FC236}">
                <a16:creationId xmlns:a16="http://schemas.microsoft.com/office/drawing/2014/main" id="{479DE55C-24C3-4DCD-A320-C9FE619668AA}"/>
              </a:ext>
            </a:extLst>
          </p:cNvPr>
          <p:cNvGraphicFramePr/>
          <p:nvPr>
            <p:extLst>
              <p:ext uri="{D42A27DB-BD31-4B8C-83A1-F6EECF244321}">
                <p14:modId xmlns:p14="http://schemas.microsoft.com/office/powerpoint/2010/main" val="1517756079"/>
              </p:ext>
            </p:extLst>
          </p:nvPr>
        </p:nvGraphicFramePr>
        <p:xfrm>
          <a:off x="245097" y="1414020"/>
          <a:ext cx="11726944" cy="50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622263B7-319D-4DE9-A493-3E26FC077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097" y="1608007"/>
            <a:ext cx="1093509" cy="1093509"/>
          </a:xfrm>
          <a:prstGeom prst="ellipse">
            <a:avLst/>
          </a:prstGeom>
        </p:spPr>
      </p:pic>
      <p:pic>
        <p:nvPicPr>
          <p:cNvPr id="5" name="Picture 4">
            <a:extLst>
              <a:ext uri="{FF2B5EF4-FFF2-40B4-BE49-F238E27FC236}">
                <a16:creationId xmlns:a16="http://schemas.microsoft.com/office/drawing/2014/main" id="{2103A539-9F7B-44D5-B695-03407D860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884" y="2882245"/>
            <a:ext cx="1093509" cy="1093509"/>
          </a:xfrm>
          <a:prstGeom prst="ellipse">
            <a:avLst/>
          </a:prstGeom>
        </p:spPr>
      </p:pic>
    </p:spTree>
    <p:extLst>
      <p:ext uri="{BB962C8B-B14F-4D97-AF65-F5344CB8AC3E}">
        <p14:creationId xmlns:p14="http://schemas.microsoft.com/office/powerpoint/2010/main" val="261121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B3E7-AE8C-40FF-AA7D-F8D4CC36B8FD}"/>
              </a:ext>
            </a:extLst>
          </p:cNvPr>
          <p:cNvSpPr>
            <a:spLocks noGrp="1"/>
          </p:cNvSpPr>
          <p:nvPr>
            <p:ph type="title"/>
          </p:nvPr>
        </p:nvSpPr>
        <p:spPr/>
        <p:txBody>
          <a:bodyPr/>
          <a:lstStyle/>
          <a:p>
            <a:r>
              <a:rPr lang="en-US" dirty="0"/>
              <a:t> Mo Rev. Stat. 265.494  </a:t>
            </a:r>
          </a:p>
        </p:txBody>
      </p:sp>
      <p:sp>
        <p:nvSpPr>
          <p:cNvPr id="3" name="Content Placeholder 2">
            <a:extLst>
              <a:ext uri="{FF2B5EF4-FFF2-40B4-BE49-F238E27FC236}">
                <a16:creationId xmlns:a16="http://schemas.microsoft.com/office/drawing/2014/main" id="{CB2DA659-5516-47E5-9A26-22375FD1A9B9}"/>
              </a:ext>
            </a:extLst>
          </p:cNvPr>
          <p:cNvSpPr>
            <a:spLocks noGrp="1"/>
          </p:cNvSpPr>
          <p:nvPr>
            <p:ph sz="quarter" idx="1"/>
          </p:nvPr>
        </p:nvSpPr>
        <p:spPr/>
        <p:txBody>
          <a:bodyPr/>
          <a:lstStyle/>
          <a:p>
            <a:r>
              <a:rPr lang="en-US" dirty="0"/>
              <a:t>“</a:t>
            </a:r>
            <a:r>
              <a:rPr lang="en-US" b="1" dirty="0"/>
              <a:t>Prohibited practices, required disclosures. </a:t>
            </a:r>
            <a:r>
              <a:rPr lang="en-US" dirty="0"/>
              <a:t>— </a:t>
            </a:r>
          </a:p>
          <a:p>
            <a:endParaRPr lang="en-US" dirty="0"/>
          </a:p>
          <a:p>
            <a:pPr marL="0" indent="0">
              <a:buNone/>
            </a:pPr>
            <a:r>
              <a:rPr lang="en-US" dirty="0"/>
              <a:t>No person advertising, offering for sale or selling all or part of a carcass or food plan shall engage in any misleading or deceptive practices, including, but not limited to, any one or more of the following:</a:t>
            </a:r>
          </a:p>
          <a:p>
            <a:pPr marL="274638" lvl="1" indent="0">
              <a:buNone/>
            </a:pPr>
            <a:r>
              <a:rPr lang="en-US" dirty="0">
                <a:solidFill>
                  <a:schemeClr val="tx1"/>
                </a:solidFill>
              </a:rPr>
              <a:t>…(7) Misrepresenting the cut, grade, brand or trade name, or weight or measure of any product, </a:t>
            </a:r>
            <a:r>
              <a:rPr lang="en-US" i="1" dirty="0">
                <a:solidFill>
                  <a:schemeClr val="tx1"/>
                </a:solidFill>
              </a:rPr>
              <a:t>or misrepresenting a product as meat that is not derived from harvested production livestock or poultry</a:t>
            </a:r>
            <a:r>
              <a:rPr lang="en-US" dirty="0">
                <a:solidFill>
                  <a:schemeClr val="tx1"/>
                </a:solidFill>
              </a:rPr>
              <a:t>”</a:t>
            </a:r>
          </a:p>
        </p:txBody>
      </p:sp>
    </p:spTree>
    <p:extLst>
      <p:ext uri="{BB962C8B-B14F-4D97-AF65-F5344CB8AC3E}">
        <p14:creationId xmlns:p14="http://schemas.microsoft.com/office/powerpoint/2010/main" val="14928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2C6B-C3B2-463D-B37D-71AEFCD5641D}"/>
              </a:ext>
            </a:extLst>
          </p:cNvPr>
          <p:cNvSpPr>
            <a:spLocks noGrp="1"/>
          </p:cNvSpPr>
          <p:nvPr>
            <p:ph type="title"/>
          </p:nvPr>
        </p:nvSpPr>
        <p:spPr/>
        <p:txBody>
          <a:bodyPr/>
          <a:lstStyle/>
          <a:p>
            <a:r>
              <a:rPr lang="en-US" dirty="0"/>
              <a:t>Examples</a:t>
            </a:r>
          </a:p>
        </p:txBody>
      </p:sp>
      <p:graphicFrame>
        <p:nvGraphicFramePr>
          <p:cNvPr id="5" name="Diagram 4">
            <a:extLst>
              <a:ext uri="{FF2B5EF4-FFF2-40B4-BE49-F238E27FC236}">
                <a16:creationId xmlns:a16="http://schemas.microsoft.com/office/drawing/2014/main" id="{9C204066-B92D-4F2B-AE18-835CA99750D3}"/>
              </a:ext>
            </a:extLst>
          </p:cNvPr>
          <p:cNvGraphicFramePr/>
          <p:nvPr>
            <p:extLst>
              <p:ext uri="{D42A27DB-BD31-4B8C-83A1-F6EECF244321}">
                <p14:modId xmlns:p14="http://schemas.microsoft.com/office/powerpoint/2010/main" val="645825648"/>
              </p:ext>
            </p:extLst>
          </p:nvPr>
        </p:nvGraphicFramePr>
        <p:xfrm>
          <a:off x="206829" y="1513114"/>
          <a:ext cx="1178922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40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D0F290C-4A9A-4832-B384-17E81460947B}"/>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345" t="5382" r="8764" b="18749"/>
          <a:stretch/>
        </p:blipFill>
        <p:spPr>
          <a:xfrm>
            <a:off x="2366108" y="1543226"/>
            <a:ext cx="7459783" cy="4735026"/>
          </a:xfrm>
        </p:spPr>
      </p:pic>
      <p:sp>
        <p:nvSpPr>
          <p:cNvPr id="7" name="Title 6">
            <a:extLst>
              <a:ext uri="{FF2B5EF4-FFF2-40B4-BE49-F238E27FC236}">
                <a16:creationId xmlns:a16="http://schemas.microsoft.com/office/drawing/2014/main" id="{B1E8152D-0238-48E4-B68E-CDE4A9CC11B4}"/>
              </a:ext>
            </a:extLst>
          </p:cNvPr>
          <p:cNvSpPr>
            <a:spLocks noGrp="1"/>
          </p:cNvSpPr>
          <p:nvPr>
            <p:ph type="title"/>
          </p:nvPr>
        </p:nvSpPr>
        <p:spPr/>
        <p:txBody>
          <a:bodyPr/>
          <a:lstStyle/>
          <a:p>
            <a:r>
              <a:rPr lang="en-US" dirty="0"/>
              <a:t>Passed Statutes</a:t>
            </a:r>
          </a:p>
        </p:txBody>
      </p:sp>
    </p:spTree>
    <p:extLst>
      <p:ext uri="{BB962C8B-B14F-4D97-AF65-F5344CB8AC3E}">
        <p14:creationId xmlns:p14="http://schemas.microsoft.com/office/powerpoint/2010/main" val="105897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D0F290C-4A9A-4832-B384-17E81460947B}"/>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493" t="5335" r="9040" b="18658"/>
          <a:stretch/>
        </p:blipFill>
        <p:spPr>
          <a:xfrm>
            <a:off x="2271034" y="1508289"/>
            <a:ext cx="7641465" cy="4883083"/>
          </a:xfrm>
        </p:spPr>
      </p:pic>
      <p:sp>
        <p:nvSpPr>
          <p:cNvPr id="7" name="Title 6">
            <a:extLst>
              <a:ext uri="{FF2B5EF4-FFF2-40B4-BE49-F238E27FC236}">
                <a16:creationId xmlns:a16="http://schemas.microsoft.com/office/drawing/2014/main" id="{B1E8152D-0238-48E4-B68E-CDE4A9CC11B4}"/>
              </a:ext>
            </a:extLst>
          </p:cNvPr>
          <p:cNvSpPr>
            <a:spLocks noGrp="1"/>
          </p:cNvSpPr>
          <p:nvPr>
            <p:ph type="title"/>
          </p:nvPr>
        </p:nvSpPr>
        <p:spPr/>
        <p:txBody>
          <a:bodyPr/>
          <a:lstStyle/>
          <a:p>
            <a:r>
              <a:rPr lang="en-US" dirty="0"/>
              <a:t>Introduced Statutes</a:t>
            </a:r>
          </a:p>
        </p:txBody>
      </p:sp>
    </p:spTree>
    <p:extLst>
      <p:ext uri="{BB962C8B-B14F-4D97-AF65-F5344CB8AC3E}">
        <p14:creationId xmlns:p14="http://schemas.microsoft.com/office/powerpoint/2010/main" val="164929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B16006-9F1B-4711-9679-2206B0D604D5}"/>
              </a:ext>
            </a:extLst>
          </p:cNvPr>
          <p:cNvSpPr>
            <a:spLocks noGrp="1"/>
          </p:cNvSpPr>
          <p:nvPr>
            <p:ph type="body" idx="1"/>
          </p:nvPr>
        </p:nvSpPr>
        <p:spPr/>
        <p:txBody>
          <a:bodyPr/>
          <a:lstStyle/>
          <a:p>
            <a:pPr algn="ctr"/>
            <a:r>
              <a:rPr lang="en-US" dirty="0"/>
              <a:t>Maryland (</a:t>
            </a:r>
            <a:r>
              <a:rPr lang="en-US" dirty="0">
                <a:solidFill>
                  <a:schemeClr val="bg1">
                    <a:lumMod val="65000"/>
                  </a:schemeClr>
                </a:solidFill>
                <a:hlinkClick r:id="rId2">
                  <a:extLst>
                    <a:ext uri="{A12FA001-AC4F-418D-AE19-62706E023703}">
                      <ahyp:hlinkClr xmlns:ahyp="http://schemas.microsoft.com/office/drawing/2018/hyperlinkcolor" xmlns="" val="tx"/>
                    </a:ext>
                  </a:extLst>
                </a:hlinkClick>
              </a:rPr>
              <a:t>SB 188</a:t>
            </a:r>
            <a:r>
              <a:rPr lang="en-US" dirty="0"/>
              <a:t>)</a:t>
            </a:r>
          </a:p>
        </p:txBody>
      </p:sp>
      <p:sp>
        <p:nvSpPr>
          <p:cNvPr id="8" name="Text Placeholder 7">
            <a:extLst>
              <a:ext uri="{FF2B5EF4-FFF2-40B4-BE49-F238E27FC236}">
                <a16:creationId xmlns:a16="http://schemas.microsoft.com/office/drawing/2014/main" id="{A0AC4623-3B31-4C2B-83E1-1EB32AC341EB}"/>
              </a:ext>
            </a:extLst>
          </p:cNvPr>
          <p:cNvSpPr>
            <a:spLocks noGrp="1"/>
          </p:cNvSpPr>
          <p:nvPr>
            <p:ph type="body" sz="half" idx="3"/>
          </p:nvPr>
        </p:nvSpPr>
        <p:spPr/>
        <p:txBody>
          <a:bodyPr/>
          <a:lstStyle/>
          <a:p>
            <a:pPr algn="ctr"/>
            <a:r>
              <a:rPr lang="en-US" dirty="0">
                <a:solidFill>
                  <a:schemeClr val="bg1"/>
                </a:solidFill>
              </a:rPr>
              <a:t>Kansas (</a:t>
            </a:r>
            <a:r>
              <a:rPr lang="en-US" dirty="0">
                <a:solidFill>
                  <a:schemeClr val="bg1">
                    <a:lumMod val="65000"/>
                  </a:schemeClr>
                </a:solidFill>
                <a:hlinkClick r:id="rId3">
                  <a:extLst>
                    <a:ext uri="{A12FA001-AC4F-418D-AE19-62706E023703}">
                      <ahyp:hlinkClr xmlns:ahyp="http://schemas.microsoft.com/office/drawing/2018/hyperlinkcolor" xmlns="" val="tx"/>
                    </a:ext>
                  </a:extLst>
                </a:hlinkClick>
              </a:rPr>
              <a:t>HB 2437</a:t>
            </a:r>
            <a:r>
              <a:rPr lang="en-US" dirty="0"/>
              <a:t>)</a:t>
            </a:r>
          </a:p>
        </p:txBody>
      </p:sp>
      <p:sp>
        <p:nvSpPr>
          <p:cNvPr id="7" name="Content Placeholder 6">
            <a:extLst>
              <a:ext uri="{FF2B5EF4-FFF2-40B4-BE49-F238E27FC236}">
                <a16:creationId xmlns:a16="http://schemas.microsoft.com/office/drawing/2014/main" id="{3B137003-2571-4A49-8967-3DC9F7440FEC}"/>
              </a:ext>
            </a:extLst>
          </p:cNvPr>
          <p:cNvSpPr>
            <a:spLocks noGrp="1"/>
          </p:cNvSpPr>
          <p:nvPr>
            <p:ph sz="quarter" idx="2"/>
          </p:nvPr>
        </p:nvSpPr>
        <p:spPr>
          <a:xfrm>
            <a:off x="219960" y="2471383"/>
            <a:ext cx="5784914" cy="3919990"/>
          </a:xfrm>
        </p:spPr>
        <p:txBody>
          <a:bodyPr>
            <a:normAutofit fontScale="55000" lnSpcReduction="20000"/>
          </a:bodyPr>
          <a:lstStyle/>
          <a:p>
            <a:r>
              <a:rPr lang="en-US" sz="3300" dirty="0"/>
              <a:t>A food shall be deemed to be misbranded if… it is offered for sale in the state with a label that identifies the product as a meat or a meat product and the product</a:t>
            </a:r>
          </a:p>
          <a:p>
            <a:pPr lvl="1"/>
            <a:r>
              <a:rPr lang="en-US" sz="2900" dirty="0">
                <a:solidFill>
                  <a:schemeClr val="tx1"/>
                </a:solidFill>
              </a:rPr>
              <a:t>Contains animal tissue cultured from animal cells outside the animal from which the tissue is derived or </a:t>
            </a:r>
          </a:p>
          <a:p>
            <a:pPr lvl="1"/>
            <a:r>
              <a:rPr lang="en-US" sz="2900" dirty="0">
                <a:solidFill>
                  <a:schemeClr val="tx1"/>
                </a:solidFill>
              </a:rPr>
              <a:t>Is made from plants or insects</a:t>
            </a:r>
          </a:p>
          <a:p>
            <a:r>
              <a:rPr lang="en-US" sz="3300" dirty="0">
                <a:solidFill>
                  <a:schemeClr val="tx1"/>
                </a:solidFill>
              </a:rPr>
              <a:t>Status: </a:t>
            </a:r>
          </a:p>
          <a:p>
            <a:pPr lvl="1"/>
            <a:r>
              <a:rPr lang="en-US" sz="2900" dirty="0">
                <a:solidFill>
                  <a:schemeClr val="tx1"/>
                </a:solidFill>
              </a:rPr>
              <a:t>Introduced 1/15/20</a:t>
            </a:r>
          </a:p>
          <a:p>
            <a:pPr lvl="1"/>
            <a:r>
              <a:rPr lang="en-US" sz="2900" dirty="0">
                <a:solidFill>
                  <a:schemeClr val="tx1"/>
                </a:solidFill>
              </a:rPr>
              <a:t>Hearing 2/6/20</a:t>
            </a:r>
          </a:p>
          <a:p>
            <a:pPr lvl="1"/>
            <a:r>
              <a:rPr lang="en-US" sz="2900" dirty="0">
                <a:solidFill>
                  <a:schemeClr val="tx1"/>
                </a:solidFill>
              </a:rPr>
              <a:t>Unfavorable committee report 2/17/20</a:t>
            </a:r>
          </a:p>
        </p:txBody>
      </p:sp>
      <p:sp>
        <p:nvSpPr>
          <p:cNvPr id="9" name="Content Placeholder 8">
            <a:extLst>
              <a:ext uri="{FF2B5EF4-FFF2-40B4-BE49-F238E27FC236}">
                <a16:creationId xmlns:a16="http://schemas.microsoft.com/office/drawing/2014/main" id="{293AF650-7B3A-4367-AF53-6100C78BFE11}"/>
              </a:ext>
            </a:extLst>
          </p:cNvPr>
          <p:cNvSpPr>
            <a:spLocks noGrp="1"/>
          </p:cNvSpPr>
          <p:nvPr>
            <p:ph sz="quarter" idx="4"/>
          </p:nvPr>
        </p:nvSpPr>
        <p:spPr>
          <a:xfrm>
            <a:off x="6095999" y="2356701"/>
            <a:ext cx="5876041" cy="4034672"/>
          </a:xfrm>
        </p:spPr>
        <p:txBody>
          <a:bodyPr>
            <a:normAutofit fontScale="55000" lnSpcReduction="20000"/>
          </a:bodyPr>
          <a:lstStyle/>
          <a:p>
            <a:r>
              <a:rPr lang="en-US" dirty="0"/>
              <a:t>Definitions:</a:t>
            </a:r>
          </a:p>
          <a:p>
            <a:pPr lvl="1"/>
            <a:r>
              <a:rPr lang="en-US" dirty="0">
                <a:solidFill>
                  <a:schemeClr val="tx1"/>
                </a:solidFill>
              </a:rPr>
              <a:t>"Meat analog" means any food that approximates the aesthetic qualities, primarily texture, flavor and appearance, or the chemical characteristics of any specific type of meat, meat food product, poultry product or poultry food product, but does not contain any meat, meat food product, poultry product or poultry food product.</a:t>
            </a:r>
          </a:p>
          <a:p>
            <a:pPr lvl="1"/>
            <a:r>
              <a:rPr lang="en-US" dirty="0">
                <a:solidFill>
                  <a:schemeClr val="tx1"/>
                </a:solidFill>
              </a:rPr>
              <a:t>"Identifiable meat term" includes, but is not limited to, terms such as meat, beef, pork, poultry, chicken, turkey, lamb, goat, jerky, steak, </a:t>
            </a:r>
            <a:r>
              <a:rPr lang="da-DK" dirty="0">
                <a:solidFill>
                  <a:schemeClr val="tx1"/>
                </a:solidFill>
              </a:rPr>
              <a:t>hamburger, burger, ribs, roast, bacon, bratwurst, hot dog, ham, sausage, </a:t>
            </a:r>
            <a:r>
              <a:rPr lang="en-US" dirty="0">
                <a:solidFill>
                  <a:schemeClr val="tx1"/>
                </a:solidFill>
              </a:rPr>
              <a:t>tenderloin, wings, breast and other terms for food that contain any meat, meat food product, poultry product or poultry food product.</a:t>
            </a:r>
          </a:p>
          <a:p>
            <a:r>
              <a:rPr lang="en-US" dirty="0">
                <a:solidFill>
                  <a:schemeClr val="tx1"/>
                </a:solidFill>
              </a:rPr>
              <a:t>If it is a meat analog AND its labeling utilizes an identifiable meat term; </a:t>
            </a:r>
          </a:p>
          <a:p>
            <a:pPr lvl="1"/>
            <a:r>
              <a:rPr lang="en-US" dirty="0">
                <a:solidFill>
                  <a:schemeClr val="tx1"/>
                </a:solidFill>
              </a:rPr>
              <a:t>IT MUST INCLUDE a disclaimer in the same font, style and size, immediately before or after the identifiable meat term, stating one of the following: (A) "This product does not contain meat"; (B) "meatless"; or (C) "</a:t>
            </a:r>
            <a:r>
              <a:rPr lang="en-US" dirty="0" err="1">
                <a:solidFill>
                  <a:schemeClr val="tx1"/>
                </a:solidFill>
              </a:rPr>
              <a:t>meatfree</a:t>
            </a:r>
            <a:r>
              <a:rPr lang="en-US" dirty="0">
                <a:solidFill>
                  <a:schemeClr val="tx1"/>
                </a:solidFill>
              </a:rPr>
              <a:t>.“</a:t>
            </a:r>
          </a:p>
          <a:p>
            <a:pPr lvl="2"/>
            <a:r>
              <a:rPr lang="en-US" dirty="0"/>
              <a:t>If not, it shall be deemed misbranded</a:t>
            </a:r>
            <a:endParaRPr lang="en-US" dirty="0">
              <a:solidFill>
                <a:schemeClr val="tx1"/>
              </a:solidFill>
            </a:endParaRPr>
          </a:p>
          <a:p>
            <a:r>
              <a:rPr lang="en-US" dirty="0">
                <a:solidFill>
                  <a:schemeClr val="tx1"/>
                </a:solidFill>
              </a:rPr>
              <a:t>Status:</a:t>
            </a:r>
          </a:p>
          <a:p>
            <a:pPr lvl="1"/>
            <a:r>
              <a:rPr lang="en-US" dirty="0">
                <a:solidFill>
                  <a:schemeClr val="tx1"/>
                </a:solidFill>
              </a:rPr>
              <a:t>Introduced 1/13/20</a:t>
            </a:r>
          </a:p>
          <a:p>
            <a:pPr lvl="1"/>
            <a:r>
              <a:rPr lang="en-US" dirty="0">
                <a:solidFill>
                  <a:schemeClr val="tx1"/>
                </a:solidFill>
              </a:rPr>
              <a:t>Hearing 1/23/20</a:t>
            </a:r>
          </a:p>
          <a:p>
            <a:pPr lvl="1"/>
            <a:r>
              <a:rPr lang="en-US" dirty="0">
                <a:solidFill>
                  <a:schemeClr val="tx1"/>
                </a:solidFill>
              </a:rPr>
              <a:t>Committee report recommending bill be passed as amended 2/6/20</a:t>
            </a:r>
          </a:p>
        </p:txBody>
      </p:sp>
      <p:sp>
        <p:nvSpPr>
          <p:cNvPr id="5" name="Title 4">
            <a:extLst>
              <a:ext uri="{FF2B5EF4-FFF2-40B4-BE49-F238E27FC236}">
                <a16:creationId xmlns:a16="http://schemas.microsoft.com/office/drawing/2014/main" id="{7EA7BE31-FA3D-4629-BB93-206795591F71}"/>
              </a:ext>
            </a:extLst>
          </p:cNvPr>
          <p:cNvSpPr>
            <a:spLocks noGrp="1"/>
          </p:cNvSpPr>
          <p:nvPr>
            <p:ph type="title"/>
          </p:nvPr>
        </p:nvSpPr>
        <p:spPr/>
        <p:txBody>
          <a:bodyPr/>
          <a:lstStyle/>
          <a:p>
            <a:r>
              <a:rPr lang="en-US" dirty="0"/>
              <a:t>Most Recent Proposals </a:t>
            </a:r>
          </a:p>
        </p:txBody>
      </p:sp>
    </p:spTree>
    <p:extLst>
      <p:ext uri="{BB962C8B-B14F-4D97-AF65-F5344CB8AC3E}">
        <p14:creationId xmlns:p14="http://schemas.microsoft.com/office/powerpoint/2010/main" val="34119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Areas </a:t>
            </a:r>
          </a:p>
        </p:txBody>
      </p:sp>
      <p:graphicFrame>
        <p:nvGraphicFramePr>
          <p:cNvPr id="4" name="Diagram 3">
            <a:extLst>
              <a:ext uri="{FF2B5EF4-FFF2-40B4-BE49-F238E27FC236}">
                <a16:creationId xmlns:a16="http://schemas.microsoft.com/office/drawing/2014/main" id="{479DE55C-24C3-4DCD-A320-C9FE619668AA}"/>
              </a:ext>
            </a:extLst>
          </p:cNvPr>
          <p:cNvGraphicFramePr/>
          <p:nvPr>
            <p:extLst>
              <p:ext uri="{D42A27DB-BD31-4B8C-83A1-F6EECF244321}">
                <p14:modId xmlns:p14="http://schemas.microsoft.com/office/powerpoint/2010/main" val="3564287579"/>
              </p:ext>
            </p:extLst>
          </p:nvPr>
        </p:nvGraphicFramePr>
        <p:xfrm>
          <a:off x="245097" y="1414020"/>
          <a:ext cx="11726944" cy="50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622263B7-319D-4DE9-A493-3E26FC077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38" y="1687398"/>
            <a:ext cx="1027522" cy="1027522"/>
          </a:xfrm>
          <a:prstGeom prst="ellipse">
            <a:avLst/>
          </a:prstGeom>
        </p:spPr>
      </p:pic>
    </p:spTree>
    <p:extLst>
      <p:ext uri="{BB962C8B-B14F-4D97-AF65-F5344CB8AC3E}">
        <p14:creationId xmlns:p14="http://schemas.microsoft.com/office/powerpoint/2010/main" val="9778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Areas </a:t>
            </a:r>
          </a:p>
        </p:txBody>
      </p:sp>
      <p:graphicFrame>
        <p:nvGraphicFramePr>
          <p:cNvPr id="4" name="Diagram 3">
            <a:extLst>
              <a:ext uri="{FF2B5EF4-FFF2-40B4-BE49-F238E27FC236}">
                <a16:creationId xmlns:a16="http://schemas.microsoft.com/office/drawing/2014/main" id="{479DE55C-24C3-4DCD-A320-C9FE619668AA}"/>
              </a:ext>
            </a:extLst>
          </p:cNvPr>
          <p:cNvGraphicFramePr/>
          <p:nvPr>
            <p:extLst>
              <p:ext uri="{D42A27DB-BD31-4B8C-83A1-F6EECF244321}">
                <p14:modId xmlns:p14="http://schemas.microsoft.com/office/powerpoint/2010/main" val="3109452741"/>
              </p:ext>
            </p:extLst>
          </p:nvPr>
        </p:nvGraphicFramePr>
        <p:xfrm>
          <a:off x="245097" y="1414020"/>
          <a:ext cx="11726944" cy="50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622263B7-319D-4DE9-A493-3E26FC077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034" y="1692557"/>
            <a:ext cx="971989" cy="971989"/>
          </a:xfrm>
          <a:prstGeom prst="ellipse">
            <a:avLst/>
          </a:prstGeom>
        </p:spPr>
      </p:pic>
      <p:pic>
        <p:nvPicPr>
          <p:cNvPr id="5" name="Picture 4">
            <a:extLst>
              <a:ext uri="{FF2B5EF4-FFF2-40B4-BE49-F238E27FC236}">
                <a16:creationId xmlns:a16="http://schemas.microsoft.com/office/drawing/2014/main" id="{2103A539-9F7B-44D5-B695-03407D860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028" y="2846602"/>
            <a:ext cx="971989" cy="971989"/>
          </a:xfrm>
          <a:prstGeom prst="ellipse">
            <a:avLst/>
          </a:prstGeom>
        </p:spPr>
      </p:pic>
    </p:spTree>
    <p:extLst>
      <p:ext uri="{BB962C8B-B14F-4D97-AF65-F5344CB8AC3E}">
        <p14:creationId xmlns:p14="http://schemas.microsoft.com/office/powerpoint/2010/main" val="59901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D0F290C-4A9A-4832-B384-17E81460947B}"/>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666" t="5121" r="9055" b="19736"/>
          <a:stretch/>
        </p:blipFill>
        <p:spPr>
          <a:xfrm>
            <a:off x="2269710" y="1518115"/>
            <a:ext cx="7652580" cy="4844978"/>
          </a:xfrm>
        </p:spPr>
      </p:pic>
      <p:sp>
        <p:nvSpPr>
          <p:cNvPr id="7" name="Title 6">
            <a:extLst>
              <a:ext uri="{FF2B5EF4-FFF2-40B4-BE49-F238E27FC236}">
                <a16:creationId xmlns:a16="http://schemas.microsoft.com/office/drawing/2014/main" id="{B1E8152D-0238-48E4-B68E-CDE4A9CC11B4}"/>
              </a:ext>
            </a:extLst>
          </p:cNvPr>
          <p:cNvSpPr>
            <a:spLocks noGrp="1"/>
          </p:cNvSpPr>
          <p:nvPr>
            <p:ph type="title"/>
          </p:nvPr>
        </p:nvSpPr>
        <p:spPr/>
        <p:txBody>
          <a:bodyPr/>
          <a:lstStyle/>
          <a:p>
            <a:r>
              <a:rPr lang="en-US" dirty="0"/>
              <a:t>Challenged Statutes</a:t>
            </a:r>
          </a:p>
        </p:txBody>
      </p:sp>
    </p:spTree>
    <p:extLst>
      <p:ext uri="{BB962C8B-B14F-4D97-AF65-F5344CB8AC3E}">
        <p14:creationId xmlns:p14="http://schemas.microsoft.com/office/powerpoint/2010/main" val="243863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B3E7-AE8C-40FF-AA7D-F8D4CC36B8FD}"/>
              </a:ext>
            </a:extLst>
          </p:cNvPr>
          <p:cNvSpPr>
            <a:spLocks noGrp="1"/>
          </p:cNvSpPr>
          <p:nvPr>
            <p:ph type="title"/>
          </p:nvPr>
        </p:nvSpPr>
        <p:spPr/>
        <p:txBody>
          <a:bodyPr/>
          <a:lstStyle/>
          <a:p>
            <a:r>
              <a:rPr lang="en-US" dirty="0"/>
              <a:t> Mo Rev. Stat. 265.494  </a:t>
            </a:r>
          </a:p>
        </p:txBody>
      </p:sp>
      <p:sp>
        <p:nvSpPr>
          <p:cNvPr id="3" name="Content Placeholder 2">
            <a:extLst>
              <a:ext uri="{FF2B5EF4-FFF2-40B4-BE49-F238E27FC236}">
                <a16:creationId xmlns:a16="http://schemas.microsoft.com/office/drawing/2014/main" id="{CB2DA659-5516-47E5-9A26-22375FD1A9B9}"/>
              </a:ext>
            </a:extLst>
          </p:cNvPr>
          <p:cNvSpPr>
            <a:spLocks noGrp="1"/>
          </p:cNvSpPr>
          <p:nvPr>
            <p:ph sz="quarter" idx="1"/>
          </p:nvPr>
        </p:nvSpPr>
        <p:spPr/>
        <p:txBody>
          <a:bodyPr/>
          <a:lstStyle/>
          <a:p>
            <a:r>
              <a:rPr lang="en-US" dirty="0"/>
              <a:t>“</a:t>
            </a:r>
            <a:r>
              <a:rPr lang="en-US" b="1" dirty="0"/>
              <a:t>Prohibited practices, required disclosures. </a:t>
            </a:r>
            <a:r>
              <a:rPr lang="en-US" dirty="0"/>
              <a:t>— </a:t>
            </a:r>
          </a:p>
          <a:p>
            <a:endParaRPr lang="en-US" dirty="0"/>
          </a:p>
          <a:p>
            <a:pPr marL="0" indent="0">
              <a:buNone/>
            </a:pPr>
            <a:r>
              <a:rPr lang="en-US" dirty="0"/>
              <a:t>No person advertising, offering for sale or selling all or part of a carcass or food plan shall engage in any misleading or deceptive practices, including, but not limited to, any one or more of the following:</a:t>
            </a:r>
          </a:p>
          <a:p>
            <a:pPr marL="274638" lvl="1" indent="0">
              <a:buNone/>
            </a:pPr>
            <a:r>
              <a:rPr lang="en-US" dirty="0">
                <a:solidFill>
                  <a:schemeClr val="tx1"/>
                </a:solidFill>
              </a:rPr>
              <a:t>…(7) Misrepresenting the cut, grade, brand or trade name, or weight or measure of any product</a:t>
            </a:r>
            <a:r>
              <a:rPr lang="en-US" dirty="0">
                <a:solidFill>
                  <a:schemeClr val="tx1"/>
                </a:solidFill>
                <a:highlight>
                  <a:srgbClr val="FFFF00"/>
                </a:highlight>
              </a:rPr>
              <a:t>, or misrepresenting a product as meat that is not derived from harvested production livestock or poultry”</a:t>
            </a:r>
          </a:p>
        </p:txBody>
      </p:sp>
    </p:spTree>
    <p:extLst>
      <p:ext uri="{BB962C8B-B14F-4D97-AF65-F5344CB8AC3E}">
        <p14:creationId xmlns:p14="http://schemas.microsoft.com/office/powerpoint/2010/main" val="281915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F7FBA1-CA04-44B3-B1FA-B1C308C6C2DA}"/>
              </a:ext>
            </a:extLst>
          </p:cNvPr>
          <p:cNvSpPr>
            <a:spLocks noGrp="1"/>
          </p:cNvSpPr>
          <p:nvPr>
            <p:ph type="title"/>
          </p:nvPr>
        </p:nvSpPr>
        <p:spPr/>
        <p:txBody>
          <a:bodyPr/>
          <a:lstStyle/>
          <a:p>
            <a:r>
              <a:rPr lang="en-US" dirty="0"/>
              <a:t>Turtle Island Foods, SPC v. Richardson, No. 2:18-CV-04173</a:t>
            </a:r>
          </a:p>
        </p:txBody>
      </p:sp>
      <p:sp>
        <p:nvSpPr>
          <p:cNvPr id="4" name="Content Placeholder 3">
            <a:extLst>
              <a:ext uri="{FF2B5EF4-FFF2-40B4-BE49-F238E27FC236}">
                <a16:creationId xmlns:a16="http://schemas.microsoft.com/office/drawing/2014/main" id="{AE3D38ED-3890-4F23-9808-1753B6ABB29C}"/>
              </a:ext>
            </a:extLst>
          </p:cNvPr>
          <p:cNvSpPr>
            <a:spLocks noGrp="1"/>
          </p:cNvSpPr>
          <p:nvPr>
            <p:ph sz="quarter" idx="1"/>
          </p:nvPr>
        </p:nvSpPr>
        <p:spPr>
          <a:xfrm>
            <a:off x="235670" y="1637969"/>
            <a:ext cx="11726944" cy="4734551"/>
          </a:xfrm>
        </p:spPr>
        <p:txBody>
          <a:bodyPr>
            <a:normAutofit fontScale="77500" lnSpcReduction="20000"/>
          </a:bodyPr>
          <a:lstStyle/>
          <a:p>
            <a:r>
              <a:rPr lang="en-US" dirty="0"/>
              <a:t>Mo Rev. Stat. 265.494 became effective Aug 28, 2018.</a:t>
            </a:r>
          </a:p>
          <a:p>
            <a:pPr lvl="1"/>
            <a:r>
              <a:rPr lang="en-US" dirty="0">
                <a:solidFill>
                  <a:schemeClr val="tx1"/>
                </a:solidFill>
              </a:rPr>
              <a:t>Guidance from MO Dept of Ag: “MDA will not refer products whose labels contain the following: </a:t>
            </a:r>
          </a:p>
          <a:p>
            <a:pPr lvl="2"/>
            <a:r>
              <a:rPr lang="en-US" dirty="0"/>
              <a:t>Prominent statement on the front of the package, immediately before or immediately after the product name, that the product is “plant-based,” “veggie,” “lab-grown,” “lab-created,” or a comparable qualifier; and </a:t>
            </a:r>
          </a:p>
          <a:p>
            <a:pPr lvl="2"/>
            <a:r>
              <a:rPr lang="en-US" dirty="0"/>
              <a:t>Prominent statement on the package that the product is “made from plants,” “grown in a lab,” or a comparable disclosure.”</a:t>
            </a:r>
          </a:p>
          <a:p>
            <a:r>
              <a:rPr lang="en-US" dirty="0"/>
              <a:t>Lawsuit filed Aug 29, 2018.</a:t>
            </a:r>
          </a:p>
          <a:p>
            <a:pPr lvl="1"/>
            <a:r>
              <a:rPr lang="en-US" dirty="0">
                <a:solidFill>
                  <a:schemeClr val="tx1"/>
                </a:solidFill>
              </a:rPr>
              <a:t>1</a:t>
            </a:r>
            <a:r>
              <a:rPr lang="en-US" baseline="30000" dirty="0">
                <a:solidFill>
                  <a:schemeClr val="tx1"/>
                </a:solidFill>
              </a:rPr>
              <a:t>st</a:t>
            </a:r>
            <a:r>
              <a:rPr lang="en-US" dirty="0">
                <a:solidFill>
                  <a:schemeClr val="tx1"/>
                </a:solidFill>
              </a:rPr>
              <a:t> amendment claims</a:t>
            </a:r>
          </a:p>
          <a:p>
            <a:r>
              <a:rPr lang="en-US" dirty="0"/>
              <a:t>Sept 2019: </a:t>
            </a:r>
          </a:p>
          <a:p>
            <a:pPr lvl="1"/>
            <a:r>
              <a:rPr lang="en-US" dirty="0" err="1">
                <a:solidFill>
                  <a:schemeClr val="tx1"/>
                </a:solidFill>
              </a:rPr>
              <a:t>W.D.Mo</a:t>
            </a:r>
            <a:r>
              <a:rPr lang="en-US" dirty="0">
                <a:solidFill>
                  <a:schemeClr val="tx1"/>
                </a:solidFill>
              </a:rPr>
              <a:t>. Judge denied the plaintiffs' motion for a preliminary injunction to enjoin enforcement of the labeling law. </a:t>
            </a:r>
          </a:p>
          <a:p>
            <a:pPr lvl="2"/>
            <a:r>
              <a:rPr lang="en-US" dirty="0"/>
              <a:t>No credible risk of prosecution because it complies with guidance</a:t>
            </a:r>
          </a:p>
          <a:p>
            <a:pPr lvl="1"/>
            <a:r>
              <a:rPr lang="en-US" dirty="0">
                <a:solidFill>
                  <a:schemeClr val="tx1"/>
                </a:solidFill>
              </a:rPr>
              <a:t>Certified defendant class for all of Missouri's 115 prosecuting attorneys in their official capacity who might enforce the law. </a:t>
            </a:r>
          </a:p>
          <a:p>
            <a:r>
              <a:rPr lang="en-US" dirty="0"/>
              <a:t>Plaintiffs requested interlocutory appeal to 8</a:t>
            </a:r>
            <a:r>
              <a:rPr lang="en-US" baseline="30000" dirty="0"/>
              <a:t>th</a:t>
            </a:r>
            <a:r>
              <a:rPr lang="en-US" dirty="0"/>
              <a:t> Circuit (denied), and is now back with District Court and ordered to submit proposal for scheduling orders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1572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B3E7-AE8C-40FF-AA7D-F8D4CC36B8FD}"/>
              </a:ext>
            </a:extLst>
          </p:cNvPr>
          <p:cNvSpPr>
            <a:spLocks noGrp="1"/>
          </p:cNvSpPr>
          <p:nvPr>
            <p:ph type="title"/>
          </p:nvPr>
        </p:nvSpPr>
        <p:spPr/>
        <p:txBody>
          <a:bodyPr/>
          <a:lstStyle/>
          <a:p>
            <a:r>
              <a:rPr lang="en-US" dirty="0"/>
              <a:t> MS Code 75-35-15</a:t>
            </a:r>
          </a:p>
        </p:txBody>
      </p:sp>
      <p:sp>
        <p:nvSpPr>
          <p:cNvPr id="3" name="Content Placeholder 2">
            <a:extLst>
              <a:ext uri="{FF2B5EF4-FFF2-40B4-BE49-F238E27FC236}">
                <a16:creationId xmlns:a16="http://schemas.microsoft.com/office/drawing/2014/main" id="{CB2DA659-5516-47E5-9A26-22375FD1A9B9}"/>
              </a:ext>
            </a:extLst>
          </p:cNvPr>
          <p:cNvSpPr>
            <a:spLocks noGrp="1"/>
          </p:cNvSpPr>
          <p:nvPr>
            <p:ph sz="quarter" idx="1"/>
          </p:nvPr>
        </p:nvSpPr>
        <p:spPr/>
        <p:txBody>
          <a:bodyPr/>
          <a:lstStyle/>
          <a:p>
            <a:r>
              <a:rPr lang="en-US" dirty="0"/>
              <a:t>No item or product subject to this article shall be sold or offered for sale by any person, firm, or corporation, under any name or other marking or labeling which is false or misleading, or in any container of a misleading form or size, but established trade names and other marking and labeling and containers which are not false or misleading and which are approved by the commissioner, are permitted. </a:t>
            </a:r>
            <a:r>
              <a:rPr lang="en-US" dirty="0">
                <a:highlight>
                  <a:srgbClr val="FFFF00"/>
                </a:highlight>
              </a:rPr>
              <a:t>A food product that contains cultured animal tissue produced from animal cell cultures outside of the organism from which it is derived shall not be labeled as meat or a meat food product. A plant-based or insect-based food product shall not be labeled as meat or a meat food product.</a:t>
            </a:r>
            <a:endParaRPr lang="en-US" dirty="0">
              <a:solidFill>
                <a:schemeClr val="tx1"/>
              </a:solidFill>
              <a:highlight>
                <a:srgbClr val="FFFF00"/>
              </a:highlight>
            </a:endParaRPr>
          </a:p>
        </p:txBody>
      </p:sp>
    </p:spTree>
    <p:extLst>
      <p:ext uri="{BB962C8B-B14F-4D97-AF65-F5344CB8AC3E}">
        <p14:creationId xmlns:p14="http://schemas.microsoft.com/office/powerpoint/2010/main" val="245220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F7FBA1-CA04-44B3-B1FA-B1C308C6C2DA}"/>
              </a:ext>
            </a:extLst>
          </p:cNvPr>
          <p:cNvSpPr>
            <a:spLocks noGrp="1"/>
          </p:cNvSpPr>
          <p:nvPr>
            <p:ph type="title"/>
          </p:nvPr>
        </p:nvSpPr>
        <p:spPr/>
        <p:txBody>
          <a:bodyPr/>
          <a:lstStyle/>
          <a:p>
            <a:r>
              <a:rPr lang="en-US" dirty="0"/>
              <a:t>Upton’s Naturals Co et al v. Phil Bryant, No. 3:19-CV-00462</a:t>
            </a:r>
          </a:p>
        </p:txBody>
      </p:sp>
      <p:sp>
        <p:nvSpPr>
          <p:cNvPr id="5" name="Content Placeholder 4">
            <a:extLst>
              <a:ext uri="{FF2B5EF4-FFF2-40B4-BE49-F238E27FC236}">
                <a16:creationId xmlns:a16="http://schemas.microsoft.com/office/drawing/2014/main" id="{902E712A-F704-4675-856E-54C491DB322D}"/>
              </a:ext>
            </a:extLst>
          </p:cNvPr>
          <p:cNvSpPr>
            <a:spLocks noGrp="1"/>
          </p:cNvSpPr>
          <p:nvPr>
            <p:ph sz="quarter" idx="1"/>
          </p:nvPr>
        </p:nvSpPr>
        <p:spPr>
          <a:xfrm>
            <a:off x="235670" y="1527047"/>
            <a:ext cx="11717518" cy="4836045"/>
          </a:xfrm>
        </p:spPr>
        <p:txBody>
          <a:bodyPr>
            <a:normAutofit fontScale="77500" lnSpcReduction="20000"/>
          </a:bodyPr>
          <a:lstStyle/>
          <a:p>
            <a:r>
              <a:rPr lang="en-US" dirty="0"/>
              <a:t>MS Code §75-35-15 took effect July 1, 2019</a:t>
            </a:r>
          </a:p>
          <a:p>
            <a:pPr lvl="1"/>
            <a:r>
              <a:rPr lang="en-US" dirty="0">
                <a:solidFill>
                  <a:schemeClr val="tx1"/>
                </a:solidFill>
              </a:rPr>
              <a:t>Lawsuit/challenge to code filed same day (1</a:t>
            </a:r>
            <a:r>
              <a:rPr lang="en-US" baseline="30000" dirty="0">
                <a:solidFill>
                  <a:schemeClr val="tx1"/>
                </a:solidFill>
              </a:rPr>
              <a:t>st</a:t>
            </a:r>
            <a:r>
              <a:rPr lang="en-US" dirty="0">
                <a:solidFill>
                  <a:schemeClr val="tx1"/>
                </a:solidFill>
              </a:rPr>
              <a:t> </a:t>
            </a:r>
            <a:r>
              <a:rPr lang="en-US" dirty="0" err="1">
                <a:solidFill>
                  <a:schemeClr val="tx1"/>
                </a:solidFill>
              </a:rPr>
              <a:t>amd</a:t>
            </a:r>
            <a:r>
              <a:rPr lang="en-US" dirty="0">
                <a:solidFill>
                  <a:schemeClr val="tx1"/>
                </a:solidFill>
              </a:rPr>
              <a:t>)</a:t>
            </a:r>
          </a:p>
          <a:p>
            <a:pPr lvl="1"/>
            <a:r>
              <a:rPr lang="en-US" dirty="0">
                <a:solidFill>
                  <a:schemeClr val="tx1"/>
                </a:solidFill>
              </a:rPr>
              <a:t>Regs proposed the same day.</a:t>
            </a:r>
          </a:p>
          <a:p>
            <a:r>
              <a:rPr lang="en-US" dirty="0"/>
              <a:t>New regs proposed Sept 5</a:t>
            </a:r>
          </a:p>
          <a:p>
            <a:pPr lvl="1"/>
            <a:r>
              <a:rPr lang="en-US" dirty="0">
                <a:solidFill>
                  <a:schemeClr val="tx1"/>
                </a:solidFill>
              </a:rPr>
              <a:t>Meat alternatives that use meat words on the packaging won’t be considered false or misleading if they contain at least one qualifier including “meatless,” “meat-free,” “plant-based,” “vegetarian,” “insect-based,” “lab-grown” </a:t>
            </a:r>
          </a:p>
          <a:p>
            <a:pPr lvl="1"/>
            <a:r>
              <a:rPr lang="en-US" dirty="0">
                <a:solidFill>
                  <a:schemeClr val="tx1"/>
                </a:solidFill>
              </a:rPr>
              <a:t>Comment period closed Sept 30.</a:t>
            </a:r>
          </a:p>
          <a:p>
            <a:r>
              <a:rPr lang="en-US" dirty="0">
                <a:solidFill>
                  <a:schemeClr val="tx1"/>
                </a:solidFill>
              </a:rPr>
              <a:t>Oct 7:</a:t>
            </a:r>
          </a:p>
          <a:p>
            <a:pPr lvl="1"/>
            <a:r>
              <a:rPr lang="en-US" dirty="0">
                <a:solidFill>
                  <a:schemeClr val="tx1"/>
                </a:solidFill>
              </a:rPr>
              <a:t>Insect based alternatives regs finalized, effective 11/7/19</a:t>
            </a:r>
          </a:p>
          <a:p>
            <a:pPr lvl="2"/>
            <a:r>
              <a:rPr lang="en-US" dirty="0">
                <a:hlinkClick r:id="rId2">
                  <a:extLst>
                    <a:ext uri="{A12FA001-AC4F-418D-AE19-62706E023703}">
                      <ahyp:hlinkClr xmlns:ahyp="http://schemas.microsoft.com/office/drawing/2018/hyperlinkcolor" xmlns="" val="tx"/>
                    </a:ext>
                  </a:extLst>
                </a:hlinkClick>
              </a:rPr>
              <a:t>https://bit.ly/33TmBUi</a:t>
            </a:r>
            <a:endParaRPr lang="en-US" dirty="0"/>
          </a:p>
          <a:p>
            <a:pPr lvl="1"/>
            <a:r>
              <a:rPr lang="en-US" dirty="0">
                <a:solidFill>
                  <a:schemeClr val="tx1"/>
                </a:solidFill>
              </a:rPr>
              <a:t>Plant based alternatives regs finalized, effective 11/7/19</a:t>
            </a:r>
          </a:p>
          <a:p>
            <a:pPr lvl="2"/>
            <a:r>
              <a:rPr lang="en-US" dirty="0">
                <a:hlinkClick r:id="rId3">
                  <a:extLst>
                    <a:ext uri="{A12FA001-AC4F-418D-AE19-62706E023703}">
                      <ahyp:hlinkClr xmlns:ahyp="http://schemas.microsoft.com/office/drawing/2018/hyperlinkcolor" xmlns="" val="tx"/>
                    </a:ext>
                  </a:extLst>
                </a:hlinkClick>
              </a:rPr>
              <a:t>https://bit.ly/32HHJwH</a:t>
            </a:r>
            <a:endParaRPr lang="en-US" dirty="0"/>
          </a:p>
          <a:p>
            <a:pPr lvl="1"/>
            <a:r>
              <a:rPr lang="en-US" dirty="0">
                <a:solidFill>
                  <a:schemeClr val="tx1"/>
                </a:solidFill>
              </a:rPr>
              <a:t>Cell based alternatives regs have not been finalized</a:t>
            </a:r>
          </a:p>
          <a:p>
            <a:pPr lvl="2"/>
            <a:r>
              <a:rPr lang="en-US" dirty="0">
                <a:hlinkClick r:id="rId4">
                  <a:extLst>
                    <a:ext uri="{A12FA001-AC4F-418D-AE19-62706E023703}">
                      <ahyp:hlinkClr xmlns:ahyp="http://schemas.microsoft.com/office/drawing/2018/hyperlinkcolor" xmlns="" val="tx"/>
                    </a:ext>
                  </a:extLst>
                </a:hlinkClick>
              </a:rPr>
              <a:t>https://bit.ly/2mFgOBK</a:t>
            </a:r>
            <a:r>
              <a:rPr lang="en-US" dirty="0"/>
              <a:t> </a:t>
            </a:r>
          </a:p>
          <a:p>
            <a:r>
              <a:rPr lang="en-US" dirty="0"/>
              <a:t>Lawsuit dismissed Nov. 7, 2019</a:t>
            </a:r>
          </a:p>
          <a:p>
            <a:pPr marL="0" indent="0">
              <a:buNone/>
            </a:pPr>
            <a:r>
              <a:rPr lang="en-US" dirty="0"/>
              <a:t>				</a:t>
            </a:r>
          </a:p>
        </p:txBody>
      </p:sp>
    </p:spTree>
    <p:extLst>
      <p:ext uri="{BB962C8B-B14F-4D97-AF65-F5344CB8AC3E}">
        <p14:creationId xmlns:p14="http://schemas.microsoft.com/office/powerpoint/2010/main" val="22719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CFB86D-ECB9-4E96-A7B3-106B917471EA}"/>
              </a:ext>
            </a:extLst>
          </p:cNvPr>
          <p:cNvSpPr>
            <a:spLocks noGrp="1"/>
          </p:cNvSpPr>
          <p:nvPr>
            <p:ph type="title"/>
          </p:nvPr>
        </p:nvSpPr>
        <p:spPr/>
        <p:txBody>
          <a:bodyPr/>
          <a:lstStyle/>
          <a:p>
            <a:r>
              <a:rPr lang="en-US" dirty="0"/>
              <a:t>Ark. Code Ann §2-1-301 through §2-1-306 </a:t>
            </a:r>
          </a:p>
        </p:txBody>
      </p:sp>
      <p:sp>
        <p:nvSpPr>
          <p:cNvPr id="8" name="Content Placeholder 7">
            <a:extLst>
              <a:ext uri="{FF2B5EF4-FFF2-40B4-BE49-F238E27FC236}">
                <a16:creationId xmlns:a16="http://schemas.microsoft.com/office/drawing/2014/main" id="{B8E2A217-42FF-4477-BC91-ED33B259A29A}"/>
              </a:ext>
            </a:extLst>
          </p:cNvPr>
          <p:cNvSpPr>
            <a:spLocks noGrp="1"/>
          </p:cNvSpPr>
          <p:nvPr>
            <p:ph sz="quarter" idx="1"/>
          </p:nvPr>
        </p:nvSpPr>
        <p:spPr>
          <a:xfrm>
            <a:off x="402335" y="1527048"/>
            <a:ext cx="11528407" cy="4862866"/>
          </a:xfrm>
        </p:spPr>
        <p:txBody>
          <a:bodyPr>
            <a:normAutofit fontScale="92500" lnSpcReduction="20000"/>
          </a:bodyPr>
          <a:lstStyle/>
          <a:p>
            <a:r>
              <a:rPr lang="en-US" dirty="0"/>
              <a:t>Effective 7/24/19 (</a:t>
            </a:r>
            <a:r>
              <a:rPr lang="en-US" dirty="0">
                <a:hlinkClick r:id="rId2">
                  <a:extLst>
                    <a:ext uri="{A12FA001-AC4F-418D-AE19-62706E023703}">
                      <ahyp:hlinkClr xmlns:ahyp="http://schemas.microsoft.com/office/drawing/2018/hyperlinkcolor" xmlns="" val="tx"/>
                    </a:ext>
                  </a:extLst>
                </a:hlinkClick>
              </a:rPr>
              <a:t>https://bit.ly/2SDUKop</a:t>
            </a:r>
            <a:r>
              <a:rPr lang="en-US" dirty="0"/>
              <a:t>)</a:t>
            </a:r>
          </a:p>
          <a:p>
            <a:r>
              <a:rPr lang="en-US" dirty="0"/>
              <a:t>Required definitions:</a:t>
            </a:r>
          </a:p>
          <a:p>
            <a:pPr lvl="1"/>
            <a:r>
              <a:rPr lang="en-US" b="1" dirty="0">
                <a:solidFill>
                  <a:schemeClr val="tx1"/>
                </a:solidFill>
              </a:rPr>
              <a:t>Beef</a:t>
            </a:r>
            <a:r>
              <a:rPr lang="en-US" dirty="0">
                <a:solidFill>
                  <a:schemeClr val="tx1"/>
                </a:solidFill>
              </a:rPr>
              <a:t>: an agricultural product derived from a domesticated bovine</a:t>
            </a:r>
          </a:p>
          <a:p>
            <a:pPr lvl="1"/>
            <a:r>
              <a:rPr lang="en-US" b="1" dirty="0">
                <a:solidFill>
                  <a:schemeClr val="tx1"/>
                </a:solidFill>
              </a:rPr>
              <a:t>Meat</a:t>
            </a:r>
            <a:r>
              <a:rPr lang="en-US" dirty="0">
                <a:solidFill>
                  <a:schemeClr val="tx1"/>
                </a:solidFill>
              </a:rPr>
              <a:t>: an agricultural product derived from harvested livestock, poultry or </a:t>
            </a:r>
            <a:r>
              <a:rPr lang="en-US" dirty="0" err="1">
                <a:solidFill>
                  <a:schemeClr val="tx1"/>
                </a:solidFill>
              </a:rPr>
              <a:t>cervids</a:t>
            </a:r>
            <a:endParaRPr lang="en-US" dirty="0">
              <a:solidFill>
                <a:schemeClr val="tx1"/>
              </a:solidFill>
            </a:endParaRPr>
          </a:p>
          <a:p>
            <a:pPr lvl="2"/>
            <a:r>
              <a:rPr lang="en-US" dirty="0"/>
              <a:t>Does not include a </a:t>
            </a:r>
          </a:p>
          <a:p>
            <a:pPr lvl="3"/>
            <a:r>
              <a:rPr lang="en-US" dirty="0">
                <a:solidFill>
                  <a:schemeClr val="tx1"/>
                </a:solidFill>
              </a:rPr>
              <a:t>Synthetic product derived from a plant, insect or other source, or </a:t>
            </a:r>
          </a:p>
          <a:p>
            <a:pPr lvl="3"/>
            <a:r>
              <a:rPr lang="en-US" dirty="0">
                <a:solidFill>
                  <a:schemeClr val="tx1"/>
                </a:solidFill>
              </a:rPr>
              <a:t>Product grown in a laboratory from animal cells</a:t>
            </a:r>
          </a:p>
          <a:p>
            <a:pPr lvl="1"/>
            <a:r>
              <a:rPr lang="en-US" b="1" dirty="0">
                <a:solidFill>
                  <a:schemeClr val="tx1"/>
                </a:solidFill>
              </a:rPr>
              <a:t>Pork</a:t>
            </a:r>
            <a:r>
              <a:rPr lang="en-US" dirty="0">
                <a:solidFill>
                  <a:schemeClr val="tx1"/>
                </a:solidFill>
              </a:rPr>
              <a:t>: an agricultural product derived from a domesticated swine</a:t>
            </a:r>
          </a:p>
          <a:p>
            <a:pPr lvl="1"/>
            <a:r>
              <a:rPr lang="en-US" b="1" dirty="0">
                <a:solidFill>
                  <a:schemeClr val="tx1"/>
                </a:solidFill>
              </a:rPr>
              <a:t>Rice</a:t>
            </a:r>
            <a:r>
              <a:rPr lang="en-US" dirty="0">
                <a:solidFill>
                  <a:schemeClr val="tx1"/>
                </a:solidFill>
              </a:rPr>
              <a:t>: whole, broken, or ground kernels of two species and wild rice</a:t>
            </a:r>
          </a:p>
          <a:p>
            <a:r>
              <a:rPr lang="en-US" dirty="0"/>
              <a:t>Prohibitions: </a:t>
            </a:r>
          </a:p>
          <a:p>
            <a:pPr lvl="1"/>
            <a:r>
              <a:rPr lang="en-US" dirty="0">
                <a:solidFill>
                  <a:schemeClr val="tx1"/>
                </a:solidFill>
              </a:rPr>
              <a:t>Utilizing a term that is the same as or similar to a term that has been used or defined historically in reference to a specific agricultural product</a:t>
            </a:r>
          </a:p>
          <a:p>
            <a:pPr lvl="1"/>
            <a:r>
              <a:rPr lang="en-US" dirty="0">
                <a:solidFill>
                  <a:schemeClr val="tx1"/>
                </a:solidFill>
              </a:rPr>
              <a:t>Affixing a label that uses a variation of rice in the name of the agricultural product when the agricultural product is not rice or derived from rice.  </a:t>
            </a:r>
          </a:p>
          <a:p>
            <a:r>
              <a:rPr lang="en-US" dirty="0">
                <a:solidFill>
                  <a:schemeClr val="tx1"/>
                </a:solidFill>
              </a:rPr>
              <a:t>Penalty: up to $1k/violation, each item is a separate violation</a:t>
            </a:r>
          </a:p>
          <a:p>
            <a:endParaRPr lang="en-US" dirty="0"/>
          </a:p>
          <a:p>
            <a:endParaRPr lang="en-US" dirty="0"/>
          </a:p>
          <a:p>
            <a:endParaRPr lang="en-US" dirty="0"/>
          </a:p>
        </p:txBody>
      </p:sp>
    </p:spTree>
    <p:extLst>
      <p:ext uri="{BB962C8B-B14F-4D97-AF65-F5344CB8AC3E}">
        <p14:creationId xmlns:p14="http://schemas.microsoft.com/office/powerpoint/2010/main" val="112638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67BFAE-DE06-48FF-84D1-820FF78DE06B}"/>
              </a:ext>
            </a:extLst>
          </p:cNvPr>
          <p:cNvSpPr>
            <a:spLocks noGrp="1"/>
          </p:cNvSpPr>
          <p:nvPr>
            <p:ph type="title"/>
          </p:nvPr>
        </p:nvSpPr>
        <p:spPr/>
        <p:txBody>
          <a:bodyPr/>
          <a:lstStyle/>
          <a:p>
            <a:r>
              <a:rPr lang="en-US" dirty="0"/>
              <a:t>Turtle Foods v. </a:t>
            </a:r>
            <a:r>
              <a:rPr lang="en-US" dirty="0" err="1"/>
              <a:t>Soman</a:t>
            </a:r>
            <a:r>
              <a:rPr lang="en-US" dirty="0"/>
              <a:t> 4:19-CV-514-KGB</a:t>
            </a:r>
          </a:p>
        </p:txBody>
      </p:sp>
      <p:sp>
        <p:nvSpPr>
          <p:cNvPr id="8" name="Content Placeholder 7">
            <a:extLst>
              <a:ext uri="{FF2B5EF4-FFF2-40B4-BE49-F238E27FC236}">
                <a16:creationId xmlns:a16="http://schemas.microsoft.com/office/drawing/2014/main" id="{508E7992-AB0B-4AC7-B5DA-11E8B01DDBE3}"/>
              </a:ext>
            </a:extLst>
          </p:cNvPr>
          <p:cNvSpPr>
            <a:spLocks noGrp="1"/>
          </p:cNvSpPr>
          <p:nvPr>
            <p:ph sz="quarter" idx="1"/>
          </p:nvPr>
        </p:nvSpPr>
        <p:spPr>
          <a:xfrm>
            <a:off x="402167" y="1527048"/>
            <a:ext cx="11338729" cy="4884638"/>
          </a:xfrm>
        </p:spPr>
        <p:txBody>
          <a:bodyPr>
            <a:normAutofit/>
          </a:bodyPr>
          <a:lstStyle/>
          <a:p>
            <a:r>
              <a:rPr lang="en-US" dirty="0"/>
              <a:t>Complaint filed 7/22/19</a:t>
            </a:r>
          </a:p>
          <a:p>
            <a:pPr lvl="1"/>
            <a:r>
              <a:rPr lang="en-US" dirty="0">
                <a:solidFill>
                  <a:schemeClr val="tx1"/>
                </a:solidFill>
              </a:rPr>
              <a:t>Grounds: 1</a:t>
            </a:r>
            <a:r>
              <a:rPr lang="en-US" baseline="30000" dirty="0">
                <a:solidFill>
                  <a:schemeClr val="tx1"/>
                </a:solidFill>
              </a:rPr>
              <a:t>st</a:t>
            </a:r>
            <a:r>
              <a:rPr lang="en-US" dirty="0">
                <a:solidFill>
                  <a:schemeClr val="tx1"/>
                </a:solidFill>
              </a:rPr>
              <a:t> </a:t>
            </a:r>
            <a:r>
              <a:rPr lang="en-US" dirty="0" err="1">
                <a:solidFill>
                  <a:schemeClr val="tx1"/>
                </a:solidFill>
              </a:rPr>
              <a:t>amd</a:t>
            </a:r>
            <a:r>
              <a:rPr lang="en-US" dirty="0">
                <a:solidFill>
                  <a:schemeClr val="tx1"/>
                </a:solidFill>
              </a:rPr>
              <a:t>/vague/dormant commerce clause</a:t>
            </a:r>
          </a:p>
          <a:p>
            <a:pPr lvl="1"/>
            <a:r>
              <a:rPr lang="en-US" dirty="0">
                <a:solidFill>
                  <a:schemeClr val="tx1"/>
                </a:solidFill>
                <a:hlinkClick r:id="rId2">
                  <a:extLst>
                    <a:ext uri="{A12FA001-AC4F-418D-AE19-62706E023703}">
                      <ahyp:hlinkClr xmlns:ahyp="http://schemas.microsoft.com/office/drawing/2018/hyperlinkcolor" xmlns="" val="tx"/>
                    </a:ext>
                  </a:extLst>
                </a:hlinkClick>
              </a:rPr>
              <a:t>https://bit.ly/33Tq8lu</a:t>
            </a:r>
            <a:r>
              <a:rPr lang="en-US" dirty="0">
                <a:solidFill>
                  <a:schemeClr val="tx1"/>
                </a:solidFill>
              </a:rPr>
              <a:t>  </a:t>
            </a:r>
          </a:p>
          <a:p>
            <a:r>
              <a:rPr lang="en-US" dirty="0"/>
              <a:t>Code became effective 7/24/19</a:t>
            </a:r>
          </a:p>
          <a:p>
            <a:pPr lvl="1"/>
            <a:r>
              <a:rPr lang="en-US" dirty="0">
                <a:solidFill>
                  <a:schemeClr val="tx1"/>
                </a:solidFill>
                <a:hlinkClick r:id="rId3">
                  <a:extLst>
                    <a:ext uri="{A12FA001-AC4F-418D-AE19-62706E023703}">
                      <ahyp:hlinkClr xmlns:ahyp="http://schemas.microsoft.com/office/drawing/2018/hyperlinkcolor" xmlns="" val="tx"/>
                    </a:ext>
                  </a:extLst>
                </a:hlinkClick>
              </a:rPr>
              <a:t>https://bit.ly/2Ojm4Et</a:t>
            </a:r>
            <a:endParaRPr lang="en-US" dirty="0">
              <a:solidFill>
                <a:schemeClr val="tx1"/>
              </a:solidFill>
            </a:endParaRPr>
          </a:p>
          <a:p>
            <a:r>
              <a:rPr lang="en-US" dirty="0"/>
              <a:t>Motion for preliminary injunction held 10/7/19</a:t>
            </a:r>
          </a:p>
          <a:p>
            <a:r>
              <a:rPr lang="en-US" dirty="0"/>
              <a:t>Preliminary injunction granted on 12/11/19</a:t>
            </a:r>
          </a:p>
          <a:p>
            <a:r>
              <a:rPr lang="en-US" dirty="0"/>
              <a:t>Initial scheduling for conference/trial </a:t>
            </a:r>
          </a:p>
          <a:p>
            <a:endParaRPr lang="en-US" dirty="0"/>
          </a:p>
          <a:p>
            <a:pPr marL="0" indent="0">
              <a:buNone/>
            </a:pPr>
            <a:r>
              <a:rPr lang="en-US" dirty="0"/>
              <a:t>						</a:t>
            </a:r>
          </a:p>
        </p:txBody>
      </p:sp>
    </p:spTree>
    <p:extLst>
      <p:ext uri="{BB962C8B-B14F-4D97-AF65-F5344CB8AC3E}">
        <p14:creationId xmlns:p14="http://schemas.microsoft.com/office/powerpoint/2010/main" val="30686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Areas </a:t>
            </a:r>
          </a:p>
        </p:txBody>
      </p:sp>
      <p:graphicFrame>
        <p:nvGraphicFramePr>
          <p:cNvPr id="4" name="Diagram 3">
            <a:extLst>
              <a:ext uri="{FF2B5EF4-FFF2-40B4-BE49-F238E27FC236}">
                <a16:creationId xmlns:a16="http://schemas.microsoft.com/office/drawing/2014/main" id="{479DE55C-24C3-4DCD-A320-C9FE619668AA}"/>
              </a:ext>
            </a:extLst>
          </p:cNvPr>
          <p:cNvGraphicFramePr/>
          <p:nvPr>
            <p:extLst>
              <p:ext uri="{D42A27DB-BD31-4B8C-83A1-F6EECF244321}">
                <p14:modId xmlns:p14="http://schemas.microsoft.com/office/powerpoint/2010/main" val="1859108711"/>
              </p:ext>
            </p:extLst>
          </p:nvPr>
        </p:nvGraphicFramePr>
        <p:xfrm>
          <a:off x="245097" y="1414020"/>
          <a:ext cx="11726944" cy="50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622263B7-319D-4DE9-A493-3E26FC077E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034" y="1692557"/>
            <a:ext cx="971989" cy="971989"/>
          </a:xfrm>
          <a:prstGeom prst="ellipse">
            <a:avLst/>
          </a:prstGeom>
        </p:spPr>
      </p:pic>
      <p:pic>
        <p:nvPicPr>
          <p:cNvPr id="5" name="Picture 4">
            <a:extLst>
              <a:ext uri="{FF2B5EF4-FFF2-40B4-BE49-F238E27FC236}">
                <a16:creationId xmlns:a16="http://schemas.microsoft.com/office/drawing/2014/main" id="{2103A539-9F7B-44D5-B695-03407D860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028" y="2846602"/>
            <a:ext cx="971989" cy="971989"/>
          </a:xfrm>
          <a:prstGeom prst="ellipse">
            <a:avLst/>
          </a:prstGeom>
        </p:spPr>
      </p:pic>
    </p:spTree>
    <p:extLst>
      <p:ext uri="{BB962C8B-B14F-4D97-AF65-F5344CB8AC3E}">
        <p14:creationId xmlns:p14="http://schemas.microsoft.com/office/powerpoint/2010/main" val="112619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D7FD-03AA-4B40-B3D5-4469399532BD}"/>
              </a:ext>
            </a:extLst>
          </p:cNvPr>
          <p:cNvSpPr>
            <a:spLocks noGrp="1"/>
          </p:cNvSpPr>
          <p:nvPr>
            <p:ph type="title"/>
          </p:nvPr>
        </p:nvSpPr>
        <p:spPr/>
        <p:txBody>
          <a:bodyPr/>
          <a:lstStyle/>
          <a:p>
            <a:r>
              <a:rPr lang="en-US" dirty="0"/>
              <a:t>Preemption</a:t>
            </a:r>
          </a:p>
        </p:txBody>
      </p:sp>
      <p:sp>
        <p:nvSpPr>
          <p:cNvPr id="3" name="Content Placeholder 2">
            <a:extLst>
              <a:ext uri="{FF2B5EF4-FFF2-40B4-BE49-F238E27FC236}">
                <a16:creationId xmlns:a16="http://schemas.microsoft.com/office/drawing/2014/main" id="{6E82F949-75AC-41B7-B11B-1FC0ED8FE61D}"/>
              </a:ext>
            </a:extLst>
          </p:cNvPr>
          <p:cNvSpPr>
            <a:spLocks noGrp="1"/>
          </p:cNvSpPr>
          <p:nvPr>
            <p:ph sz="quarter" idx="1"/>
          </p:nvPr>
        </p:nvSpPr>
        <p:spPr>
          <a:xfrm>
            <a:off x="216817" y="1489435"/>
            <a:ext cx="11755224" cy="4901937"/>
          </a:xfrm>
        </p:spPr>
        <p:txBody>
          <a:bodyPr>
            <a:normAutofit/>
          </a:bodyPr>
          <a:lstStyle/>
          <a:p>
            <a:r>
              <a:rPr lang="en-US" dirty="0"/>
              <a:t>Supremacy Clause: “the Laws of the United States . . . shall be the supreme Law of the Land; and the Judges in every State shall be bound thereby, any Thing in the Constitution or Laws of any State to the Contrary notwithstanding.”</a:t>
            </a:r>
          </a:p>
          <a:p>
            <a:pPr lvl="1"/>
            <a:r>
              <a:rPr lang="en-US" dirty="0">
                <a:solidFill>
                  <a:schemeClr val="tx1"/>
                </a:solidFill>
              </a:rPr>
              <a:t>Effect: Federal law supersedes/preempts conflicting state laws</a:t>
            </a:r>
          </a:p>
          <a:p>
            <a:r>
              <a:rPr lang="en-US" dirty="0"/>
              <a:t>Types of preemption:</a:t>
            </a:r>
          </a:p>
          <a:p>
            <a:pPr lvl="1"/>
            <a:r>
              <a:rPr lang="en-US" dirty="0">
                <a:solidFill>
                  <a:schemeClr val="tx1"/>
                </a:solidFill>
              </a:rPr>
              <a:t>Express preemption- federal law expressly states that it is intended to preempt state law</a:t>
            </a:r>
          </a:p>
          <a:p>
            <a:pPr lvl="1"/>
            <a:r>
              <a:rPr lang="en-US" dirty="0">
                <a:solidFill>
                  <a:schemeClr val="tx1"/>
                </a:solidFill>
              </a:rPr>
              <a:t>Field preemption- when the federal law is so broad it leaves no room for a state to regulate</a:t>
            </a:r>
          </a:p>
          <a:p>
            <a:pPr lvl="1"/>
            <a:r>
              <a:rPr lang="en-US" dirty="0">
                <a:solidFill>
                  <a:schemeClr val="tx1"/>
                </a:solidFill>
              </a:rPr>
              <a:t>Conflict preemption- when compliance with both federal and state regulations is impossible</a:t>
            </a:r>
          </a:p>
          <a:p>
            <a:pPr marL="1143000" lvl="4" indent="0">
              <a:buNone/>
            </a:pPr>
            <a:r>
              <a:rPr lang="en-US" dirty="0"/>
              <a:t>	Useful resource: </a:t>
            </a:r>
            <a:r>
              <a:rPr lang="en-US" dirty="0">
                <a:hlinkClick r:id="rId2"/>
              </a:rPr>
              <a:t>Federal Preemption: A Legal Primer</a:t>
            </a:r>
            <a:r>
              <a:rPr lang="en-US" dirty="0"/>
              <a:t>, Congressional Research Service R45825</a:t>
            </a:r>
          </a:p>
        </p:txBody>
      </p:sp>
    </p:spTree>
    <p:extLst>
      <p:ext uri="{BB962C8B-B14F-4D97-AF65-F5344CB8AC3E}">
        <p14:creationId xmlns:p14="http://schemas.microsoft.com/office/powerpoint/2010/main" val="12443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AF01B9-092C-4037-8827-5AAE0DAEE736}"/>
              </a:ext>
            </a:extLst>
          </p:cNvPr>
          <p:cNvSpPr>
            <a:spLocks noGrp="1"/>
          </p:cNvSpPr>
          <p:nvPr>
            <p:ph type="title"/>
          </p:nvPr>
        </p:nvSpPr>
        <p:spPr/>
        <p:txBody>
          <a:bodyPr/>
          <a:lstStyle/>
          <a:p>
            <a:r>
              <a:rPr lang="en-US" dirty="0"/>
              <a:t>Federal Oversight: Generally Speaking</a:t>
            </a:r>
          </a:p>
        </p:txBody>
      </p:sp>
      <p:graphicFrame>
        <p:nvGraphicFramePr>
          <p:cNvPr id="4" name="Content Placeholder 3">
            <a:extLst>
              <a:ext uri="{FF2B5EF4-FFF2-40B4-BE49-F238E27FC236}">
                <a16:creationId xmlns:a16="http://schemas.microsoft.com/office/drawing/2014/main" id="{D43CC0CD-3911-4DE1-8A7E-830EE50DE84D}"/>
              </a:ext>
            </a:extLst>
          </p:cNvPr>
          <p:cNvGraphicFramePr>
            <a:graphicFrameLocks noGrp="1"/>
          </p:cNvGraphicFramePr>
          <p:nvPr>
            <p:ph sz="half" idx="1"/>
            <p:extLst>
              <p:ext uri="{D42A27DB-BD31-4B8C-83A1-F6EECF244321}">
                <p14:modId xmlns:p14="http://schemas.microsoft.com/office/powerpoint/2010/main" val="3079855674"/>
              </p:ext>
            </p:extLst>
          </p:nvPr>
        </p:nvGraphicFramePr>
        <p:xfrm>
          <a:off x="234660" y="1371789"/>
          <a:ext cx="5861339" cy="5013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87008E50-3969-4887-984D-4D8D464E085C}"/>
              </a:ext>
            </a:extLst>
          </p:cNvPr>
          <p:cNvGraphicFramePr>
            <a:graphicFrameLocks noGrp="1"/>
          </p:cNvGraphicFramePr>
          <p:nvPr>
            <p:ph sz="half" idx="2"/>
            <p:extLst>
              <p:ext uri="{D42A27DB-BD31-4B8C-83A1-F6EECF244321}">
                <p14:modId xmlns:p14="http://schemas.microsoft.com/office/powerpoint/2010/main" val="2332321913"/>
              </p:ext>
            </p:extLst>
          </p:nvPr>
        </p:nvGraphicFramePr>
        <p:xfrm>
          <a:off x="6095999" y="1371599"/>
          <a:ext cx="5861341" cy="5013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64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6D62-BEBB-4493-BF30-C0991DD1F8E1}"/>
              </a:ext>
            </a:extLst>
          </p:cNvPr>
          <p:cNvSpPr>
            <a:spLocks noGrp="1"/>
          </p:cNvSpPr>
          <p:nvPr>
            <p:ph type="title"/>
          </p:nvPr>
        </p:nvSpPr>
        <p:spPr/>
        <p:txBody>
          <a:bodyPr/>
          <a:lstStyle/>
          <a:p>
            <a:r>
              <a:rPr lang="en-US" dirty="0"/>
              <a:t>FMIA/PPIA</a:t>
            </a:r>
          </a:p>
        </p:txBody>
      </p:sp>
      <p:sp>
        <p:nvSpPr>
          <p:cNvPr id="3" name="Content Placeholder 2">
            <a:extLst>
              <a:ext uri="{FF2B5EF4-FFF2-40B4-BE49-F238E27FC236}">
                <a16:creationId xmlns:a16="http://schemas.microsoft.com/office/drawing/2014/main" id="{F5400F93-481D-4568-8F5D-E710868C93CF}"/>
              </a:ext>
            </a:extLst>
          </p:cNvPr>
          <p:cNvSpPr>
            <a:spLocks noGrp="1"/>
          </p:cNvSpPr>
          <p:nvPr>
            <p:ph sz="quarter" idx="1"/>
          </p:nvPr>
        </p:nvSpPr>
        <p:spPr>
          <a:xfrm>
            <a:off x="207390" y="1574276"/>
            <a:ext cx="11774078" cy="4845378"/>
          </a:xfrm>
        </p:spPr>
        <p:txBody>
          <a:bodyPr/>
          <a:lstStyle/>
          <a:p>
            <a:r>
              <a:rPr lang="en-US" dirty="0"/>
              <a:t>Federal Meat Inspection Act</a:t>
            </a:r>
          </a:p>
          <a:p>
            <a:pPr lvl="1"/>
            <a:r>
              <a:rPr lang="en-US" dirty="0">
                <a:solidFill>
                  <a:schemeClr val="tx1"/>
                </a:solidFill>
              </a:rPr>
              <a:t>“Marking, labeling, packaging, or ingredient requirements in addition to, or different than, those made under this chapter may not be imposed by any State…” </a:t>
            </a:r>
          </a:p>
          <a:p>
            <a:pPr marL="274638" lvl="1" indent="0">
              <a:buNone/>
            </a:pPr>
            <a:r>
              <a:rPr lang="en-US" dirty="0">
                <a:solidFill>
                  <a:schemeClr val="tx1"/>
                </a:solidFill>
              </a:rPr>
              <a:t>								21 U.S.C. § 678</a:t>
            </a:r>
          </a:p>
          <a:p>
            <a:r>
              <a:rPr lang="en-US" dirty="0"/>
              <a:t>Poultry Products Inspection Act</a:t>
            </a:r>
          </a:p>
          <a:p>
            <a:pPr lvl="1"/>
            <a:r>
              <a:rPr lang="en-US" dirty="0">
                <a:solidFill>
                  <a:schemeClr val="tx1"/>
                </a:solidFill>
              </a:rPr>
              <a:t>“Marking, labeling, packaging, or ingredient requirements (or storage or handling requirements found by the Secretary to unduly interfere with the free flow of poultry products in commerce) in addition to, or different than, those made under this chapter may not be imposed by any State…</a:t>
            </a:r>
          </a:p>
          <a:p>
            <a:pPr marL="274638" lvl="1" indent="0">
              <a:buNone/>
            </a:pPr>
            <a:r>
              <a:rPr lang="pt-BR" dirty="0"/>
              <a:t>								</a:t>
            </a:r>
            <a:r>
              <a:rPr lang="pt-BR" dirty="0">
                <a:solidFill>
                  <a:schemeClr val="tx1"/>
                </a:solidFill>
              </a:rPr>
              <a:t>21 U.S. Code § 467e</a:t>
            </a:r>
          </a:p>
          <a:p>
            <a:pPr lvl="1"/>
            <a:endParaRPr lang="en-US" dirty="0">
              <a:solidFill>
                <a:schemeClr val="tx1"/>
              </a:solidFill>
            </a:endParaRPr>
          </a:p>
        </p:txBody>
      </p:sp>
    </p:spTree>
    <p:extLst>
      <p:ext uri="{BB962C8B-B14F-4D97-AF65-F5344CB8AC3E}">
        <p14:creationId xmlns:p14="http://schemas.microsoft.com/office/powerpoint/2010/main" val="9557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E1DC-D388-46D0-AE8D-213228AE7007}"/>
              </a:ext>
            </a:extLst>
          </p:cNvPr>
          <p:cNvSpPr>
            <a:spLocks noGrp="1"/>
          </p:cNvSpPr>
          <p:nvPr>
            <p:ph type="title"/>
          </p:nvPr>
        </p:nvSpPr>
        <p:spPr/>
        <p:txBody>
          <a:bodyPr/>
          <a:lstStyle/>
          <a:p>
            <a:r>
              <a:rPr lang="en-US" dirty="0"/>
              <a:t>FDCA</a:t>
            </a:r>
          </a:p>
        </p:txBody>
      </p:sp>
      <p:sp>
        <p:nvSpPr>
          <p:cNvPr id="3" name="Content Placeholder 2">
            <a:extLst>
              <a:ext uri="{FF2B5EF4-FFF2-40B4-BE49-F238E27FC236}">
                <a16:creationId xmlns:a16="http://schemas.microsoft.com/office/drawing/2014/main" id="{9AE667BB-613F-4AFB-BF45-6897553F1D5C}"/>
              </a:ext>
            </a:extLst>
          </p:cNvPr>
          <p:cNvSpPr>
            <a:spLocks noGrp="1"/>
          </p:cNvSpPr>
          <p:nvPr>
            <p:ph sz="quarter" idx="1"/>
          </p:nvPr>
        </p:nvSpPr>
        <p:spPr/>
        <p:txBody>
          <a:bodyPr/>
          <a:lstStyle/>
          <a:p>
            <a:r>
              <a:rPr lang="en-US" dirty="0"/>
              <a:t>Food, Drug and Cosmetic Act:</a:t>
            </a:r>
          </a:p>
          <a:p>
            <a:pPr lvl="1"/>
            <a:r>
              <a:rPr lang="en-US" dirty="0">
                <a:solidFill>
                  <a:schemeClr val="tx1"/>
                </a:solidFill>
              </a:rPr>
              <a:t>“no State or political subdivision of a State may directly or indirectly establish under any authority or continue in effect as to any food in interstate commerce ... any requirement for the labeling of food of the type required by” nearly every subsection of Section 343 “that is not identical to the requirement of such section.”</a:t>
            </a:r>
          </a:p>
          <a:p>
            <a:pPr marL="274638" lvl="1" indent="0">
              <a:buNone/>
            </a:pPr>
            <a:r>
              <a:rPr lang="en-US" dirty="0"/>
              <a:t>							</a:t>
            </a:r>
            <a:r>
              <a:rPr lang="en-US" dirty="0">
                <a:solidFill>
                  <a:schemeClr val="tx1"/>
                </a:solidFill>
              </a:rPr>
              <a:t>21 U.S.C. § 343-1(a)(1)–(5)</a:t>
            </a:r>
          </a:p>
        </p:txBody>
      </p:sp>
    </p:spTree>
    <p:extLst>
      <p:ext uri="{BB962C8B-B14F-4D97-AF65-F5344CB8AC3E}">
        <p14:creationId xmlns:p14="http://schemas.microsoft.com/office/powerpoint/2010/main" val="307326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976B-6DCD-4AA2-839F-242CE3BFCEF6}"/>
              </a:ext>
            </a:extLst>
          </p:cNvPr>
          <p:cNvSpPr>
            <a:spLocks noGrp="1"/>
          </p:cNvSpPr>
          <p:nvPr>
            <p:ph type="title"/>
          </p:nvPr>
        </p:nvSpPr>
        <p:spPr/>
        <p:txBody>
          <a:bodyPr/>
          <a:lstStyle/>
          <a:p>
            <a:r>
              <a:rPr lang="en-US" dirty="0"/>
              <a:t>Preemption in Practice</a:t>
            </a:r>
          </a:p>
        </p:txBody>
      </p:sp>
      <p:sp>
        <p:nvSpPr>
          <p:cNvPr id="3" name="Content Placeholder 2">
            <a:extLst>
              <a:ext uri="{FF2B5EF4-FFF2-40B4-BE49-F238E27FC236}">
                <a16:creationId xmlns:a16="http://schemas.microsoft.com/office/drawing/2014/main" id="{04719138-C50F-4CA8-A1E2-ED14CC799987}"/>
              </a:ext>
            </a:extLst>
          </p:cNvPr>
          <p:cNvSpPr>
            <a:spLocks noGrp="1"/>
          </p:cNvSpPr>
          <p:nvPr>
            <p:ph sz="quarter" idx="1"/>
          </p:nvPr>
        </p:nvSpPr>
        <p:spPr>
          <a:xfrm>
            <a:off x="402336" y="1527048"/>
            <a:ext cx="11484864" cy="4845472"/>
          </a:xfrm>
        </p:spPr>
        <p:txBody>
          <a:bodyPr/>
          <a:lstStyle/>
          <a:p>
            <a:r>
              <a:rPr lang="en-US" dirty="0"/>
              <a:t>USDA</a:t>
            </a:r>
          </a:p>
          <a:p>
            <a:pPr lvl="1"/>
            <a:r>
              <a:rPr lang="en-US" dirty="0">
                <a:solidFill>
                  <a:schemeClr val="tx1"/>
                </a:solidFill>
              </a:rPr>
              <a:t>Responsibility: Cell-cultured livestock/poultry/catfish products after harvest, including labeling.</a:t>
            </a:r>
          </a:p>
          <a:p>
            <a:pPr lvl="1"/>
            <a:r>
              <a:rPr lang="en-US" dirty="0">
                <a:solidFill>
                  <a:schemeClr val="tx1"/>
                </a:solidFill>
              </a:rPr>
              <a:t>Fairly clear express preemption of state laws through the FMIA/PPIA language</a:t>
            </a:r>
          </a:p>
          <a:p>
            <a:endParaRPr lang="en-US" dirty="0"/>
          </a:p>
          <a:p>
            <a:r>
              <a:rPr lang="en-US" dirty="0"/>
              <a:t>FDA</a:t>
            </a:r>
          </a:p>
          <a:p>
            <a:pPr lvl="1"/>
            <a:r>
              <a:rPr lang="en-US" dirty="0">
                <a:solidFill>
                  <a:schemeClr val="tx1"/>
                </a:solidFill>
              </a:rPr>
              <a:t>Responsibility: Cell-cultured seafood/plant based products throughout production cycle, including labeling</a:t>
            </a:r>
          </a:p>
          <a:p>
            <a:pPr lvl="1"/>
            <a:r>
              <a:rPr lang="en-US" dirty="0">
                <a:solidFill>
                  <a:schemeClr val="tx1"/>
                </a:solidFill>
              </a:rPr>
              <a:t>Probably more a question of whether it falls under field preemption or is in direct conflict with a federal requirement.</a:t>
            </a:r>
          </a:p>
        </p:txBody>
      </p:sp>
    </p:spTree>
    <p:extLst>
      <p:ext uri="{BB962C8B-B14F-4D97-AF65-F5344CB8AC3E}">
        <p14:creationId xmlns:p14="http://schemas.microsoft.com/office/powerpoint/2010/main" val="29863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A569-C656-42B2-B032-5F1934D0C6FB}"/>
              </a:ext>
            </a:extLst>
          </p:cNvPr>
          <p:cNvSpPr>
            <a:spLocks noGrp="1"/>
          </p:cNvSpPr>
          <p:nvPr>
            <p:ph type="title"/>
          </p:nvPr>
        </p:nvSpPr>
        <p:spPr/>
        <p:txBody>
          <a:bodyPr/>
          <a:lstStyle/>
          <a:p>
            <a:r>
              <a:rPr lang="en-US" dirty="0"/>
              <a:t>Kansas (</a:t>
            </a:r>
            <a:r>
              <a:rPr lang="en-US" dirty="0">
                <a:hlinkClick r:id="rId2"/>
              </a:rPr>
              <a:t>HB 2437</a:t>
            </a:r>
            <a:r>
              <a:rPr lang="en-US" dirty="0"/>
              <a:t>)</a:t>
            </a:r>
          </a:p>
        </p:txBody>
      </p:sp>
      <p:sp>
        <p:nvSpPr>
          <p:cNvPr id="3" name="Content Placeholder 2">
            <a:extLst>
              <a:ext uri="{FF2B5EF4-FFF2-40B4-BE49-F238E27FC236}">
                <a16:creationId xmlns:a16="http://schemas.microsoft.com/office/drawing/2014/main" id="{0751B7D1-3749-4C8C-815A-CB7C5B3A12E7}"/>
              </a:ext>
            </a:extLst>
          </p:cNvPr>
          <p:cNvSpPr>
            <a:spLocks noGrp="1"/>
          </p:cNvSpPr>
          <p:nvPr>
            <p:ph sz="quarter" idx="1"/>
          </p:nvPr>
        </p:nvSpPr>
        <p:spPr>
          <a:xfrm>
            <a:off x="235669" y="1545996"/>
            <a:ext cx="11755225" cy="4835950"/>
          </a:xfrm>
        </p:spPr>
        <p:txBody>
          <a:bodyPr>
            <a:normAutofit lnSpcReduction="10000"/>
          </a:bodyPr>
          <a:lstStyle/>
          <a:p>
            <a:r>
              <a:rPr lang="en-US" dirty="0"/>
              <a:t>(m) If it is a meat analog and: (1) Its labeling or advertisement utilizes an identifiable meat term; and (2) the labeling or advertisement does not have a disclaimer in the same font, style and size, immediately before or after the identifiable meat term, stating one of the following: (A) "This product does not contain meat"; (B) "meatless"; or (C) "</a:t>
            </a:r>
            <a:r>
              <a:rPr lang="en-US" dirty="0" err="1"/>
              <a:t>meatfree</a:t>
            </a:r>
            <a:r>
              <a:rPr lang="en-US" dirty="0"/>
              <a:t>.“ The provisions of this subsection shall not apply to a menu or menu board or to food that can be defined as "imitation" under subsection (c) and is in compliance with the provisions of such subsection.</a:t>
            </a:r>
          </a:p>
          <a:p>
            <a:r>
              <a:rPr lang="en-US" dirty="0"/>
              <a:t>(n) If any provision of this section is held to be invalid or unconstitutional, it shall be conclusively presumed that the legislature would have enacted the remainder of this section without such invalid or unconstitutional provision.</a:t>
            </a:r>
          </a:p>
        </p:txBody>
      </p:sp>
    </p:spTree>
    <p:extLst>
      <p:ext uri="{BB962C8B-B14F-4D97-AF65-F5344CB8AC3E}">
        <p14:creationId xmlns:p14="http://schemas.microsoft.com/office/powerpoint/2010/main" val="2289315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A569-C656-42B2-B032-5F1934D0C6FB}"/>
              </a:ext>
            </a:extLst>
          </p:cNvPr>
          <p:cNvSpPr>
            <a:spLocks noGrp="1"/>
          </p:cNvSpPr>
          <p:nvPr>
            <p:ph type="title"/>
          </p:nvPr>
        </p:nvSpPr>
        <p:spPr/>
        <p:txBody>
          <a:bodyPr/>
          <a:lstStyle/>
          <a:p>
            <a:r>
              <a:rPr lang="en-US" dirty="0"/>
              <a:t>Kansas (</a:t>
            </a:r>
            <a:r>
              <a:rPr lang="en-US" dirty="0">
                <a:hlinkClick r:id="rId2"/>
              </a:rPr>
              <a:t>HB 2437</a:t>
            </a:r>
            <a:r>
              <a:rPr lang="en-US" dirty="0"/>
              <a:t>)</a:t>
            </a:r>
          </a:p>
        </p:txBody>
      </p:sp>
      <p:sp>
        <p:nvSpPr>
          <p:cNvPr id="3" name="Content Placeholder 2">
            <a:extLst>
              <a:ext uri="{FF2B5EF4-FFF2-40B4-BE49-F238E27FC236}">
                <a16:creationId xmlns:a16="http://schemas.microsoft.com/office/drawing/2014/main" id="{0751B7D1-3749-4C8C-815A-CB7C5B3A12E7}"/>
              </a:ext>
            </a:extLst>
          </p:cNvPr>
          <p:cNvSpPr>
            <a:spLocks noGrp="1"/>
          </p:cNvSpPr>
          <p:nvPr>
            <p:ph sz="quarter" idx="1"/>
          </p:nvPr>
        </p:nvSpPr>
        <p:spPr>
          <a:xfrm>
            <a:off x="235669" y="1545996"/>
            <a:ext cx="11755225" cy="4835950"/>
          </a:xfrm>
        </p:spPr>
        <p:txBody>
          <a:bodyPr>
            <a:normAutofit lnSpcReduction="10000"/>
          </a:bodyPr>
          <a:lstStyle/>
          <a:p>
            <a:r>
              <a:rPr lang="en-US" dirty="0"/>
              <a:t>(m) If it is a meat analog and: (1) Its labeling or advertisement utilizes an identifiable meat term; and (2) the labeling or advertisement does not have a disclaimer in the same font, style and size, immediately before or after the identifiable meat term, stating one of the following: (A) "This product does not contain meat"; (B) "meatless"; or (C) "</a:t>
            </a:r>
            <a:r>
              <a:rPr lang="en-US" dirty="0" err="1"/>
              <a:t>meatfree</a:t>
            </a:r>
            <a:r>
              <a:rPr lang="en-US" dirty="0"/>
              <a:t>.“ The provisions of this subsection shall not apply to a menu or menu board or to food that can be defined as "imitation" under subsection (c) and is in compliance with the provisions of such subsection.</a:t>
            </a:r>
          </a:p>
          <a:p>
            <a:r>
              <a:rPr lang="en-US" dirty="0">
                <a:highlight>
                  <a:srgbClr val="FFFF00"/>
                </a:highlight>
              </a:rPr>
              <a:t>(n) If any provision of this section is held to be invalid or unconstitutional, it shall be conclusively presumed that the legislature would have enacted the remainder of this section without such invalid or unconstitutional provision.</a:t>
            </a:r>
          </a:p>
        </p:txBody>
      </p:sp>
    </p:spTree>
    <p:extLst>
      <p:ext uri="{BB962C8B-B14F-4D97-AF65-F5344CB8AC3E}">
        <p14:creationId xmlns:p14="http://schemas.microsoft.com/office/powerpoint/2010/main" val="2816694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D0F290C-4A9A-4832-B384-17E81460947B}"/>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493" t="5335" r="9040" b="18658"/>
          <a:stretch/>
        </p:blipFill>
        <p:spPr>
          <a:xfrm>
            <a:off x="2271034" y="1508289"/>
            <a:ext cx="7641465" cy="4883083"/>
          </a:xfrm>
        </p:spPr>
      </p:pic>
      <p:sp>
        <p:nvSpPr>
          <p:cNvPr id="7" name="Title 6">
            <a:extLst>
              <a:ext uri="{FF2B5EF4-FFF2-40B4-BE49-F238E27FC236}">
                <a16:creationId xmlns:a16="http://schemas.microsoft.com/office/drawing/2014/main" id="{B1E8152D-0238-48E4-B68E-CDE4A9CC11B4}"/>
              </a:ext>
            </a:extLst>
          </p:cNvPr>
          <p:cNvSpPr>
            <a:spLocks noGrp="1"/>
          </p:cNvSpPr>
          <p:nvPr>
            <p:ph type="title"/>
          </p:nvPr>
        </p:nvSpPr>
        <p:spPr/>
        <p:txBody>
          <a:bodyPr/>
          <a:lstStyle/>
          <a:p>
            <a:r>
              <a:rPr lang="en-US" dirty="0"/>
              <a:t>Introduced Statutes since 2018</a:t>
            </a:r>
          </a:p>
        </p:txBody>
      </p:sp>
    </p:spTree>
    <p:extLst>
      <p:ext uri="{BB962C8B-B14F-4D97-AF65-F5344CB8AC3E}">
        <p14:creationId xmlns:p14="http://schemas.microsoft.com/office/powerpoint/2010/main" val="2983845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Content Placeholder 3"/>
          <p:cNvSpPr>
            <a:spLocks noGrp="1"/>
          </p:cNvSpPr>
          <p:nvPr>
            <p:ph sz="quarter" idx="1"/>
          </p:nvPr>
        </p:nvSpPr>
        <p:spPr>
          <a:xfrm>
            <a:off x="4773706" y="751826"/>
            <a:ext cx="6910294" cy="5344173"/>
          </a:xfrm>
        </p:spPr>
        <p:txBody>
          <a:bodyPr>
            <a:normAutofit lnSpcReduction="10000"/>
          </a:bodyPr>
          <a:lstStyle/>
          <a:p>
            <a:pPr algn="ctr">
              <a:buNone/>
            </a:pPr>
            <a:endParaRPr lang="en-US" b="1" dirty="0"/>
          </a:p>
          <a:p>
            <a:pPr algn="ctr">
              <a:buNone/>
            </a:pPr>
            <a:endParaRPr lang="en-US" b="1" dirty="0"/>
          </a:p>
          <a:p>
            <a:pPr algn="ctr">
              <a:buNone/>
            </a:pPr>
            <a:endParaRPr lang="en-US" b="1" dirty="0"/>
          </a:p>
          <a:p>
            <a:pPr algn="ctr">
              <a:buNone/>
            </a:pPr>
            <a:endParaRPr lang="en-US" b="1" dirty="0"/>
          </a:p>
          <a:p>
            <a:pPr algn="ctr">
              <a:buNone/>
            </a:pPr>
            <a:endParaRPr lang="en-US" b="1" dirty="0"/>
          </a:p>
          <a:p>
            <a:pPr>
              <a:buNone/>
            </a:pPr>
            <a:r>
              <a:rPr lang="en-US" dirty="0"/>
              <a:t>Elizabeth Rumley</a:t>
            </a:r>
          </a:p>
          <a:p>
            <a:pPr>
              <a:buNone/>
            </a:pPr>
            <a:r>
              <a:rPr lang="en-US" dirty="0"/>
              <a:t>Phone: (479) 575-7646</a:t>
            </a:r>
          </a:p>
          <a:p>
            <a:pPr>
              <a:buNone/>
            </a:pPr>
            <a:r>
              <a:rPr lang="en-US" dirty="0"/>
              <a:t>Email: </a:t>
            </a:r>
            <a:r>
              <a:rPr lang="en-US" u="sng" dirty="0">
                <a:solidFill>
                  <a:srgbClr val="336600"/>
                </a:solidFill>
              </a:rPr>
              <a:t>erumley@uark.edu</a:t>
            </a:r>
          </a:p>
          <a:p>
            <a:pPr>
              <a:buNone/>
            </a:pPr>
            <a:endParaRPr lang="en-US" dirty="0">
              <a:hlinkClick r:id="" action="ppaction://noaction"/>
            </a:endParaRPr>
          </a:p>
          <a:p>
            <a:pPr>
              <a:buNone/>
            </a:pPr>
            <a:endParaRPr lang="en-US" dirty="0">
              <a:hlinkClick r:id="" action="ppaction://noaction"/>
            </a:endParaRPr>
          </a:p>
          <a:p>
            <a:pPr algn="ctr">
              <a:buNone/>
            </a:pPr>
            <a:r>
              <a:rPr lang="en-US" sz="3200" u="sng" dirty="0">
                <a:solidFill>
                  <a:srgbClr val="336600"/>
                </a:solidFill>
              </a:rPr>
              <a:t>www.nationalaglawcenter.org</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4569" y="751827"/>
            <a:ext cx="1740122" cy="1757523"/>
          </a:xfrm>
          <a:prstGeom prst="rect">
            <a:avLst/>
          </a:prstGeom>
        </p:spPr>
      </p:pic>
      <p:sp>
        <p:nvSpPr>
          <p:cNvPr id="7" name="TextBox 6"/>
          <p:cNvSpPr txBox="1"/>
          <p:nvPr/>
        </p:nvSpPr>
        <p:spPr>
          <a:xfrm>
            <a:off x="5674691" y="751825"/>
            <a:ext cx="6185615" cy="1924140"/>
          </a:xfrm>
          <a:prstGeom prst="rect">
            <a:avLst/>
          </a:prstGeom>
          <a:noFill/>
        </p:spPr>
        <p:txBody>
          <a:bodyPr wrap="square" rtlCol="0">
            <a:normAutofit/>
          </a:bodyPr>
          <a:lstStyle/>
          <a:p>
            <a:pPr algn="ctr">
              <a:lnSpc>
                <a:spcPct val="125000"/>
              </a:lnSpc>
              <a:spcAft>
                <a:spcPts val="1200"/>
              </a:spcAft>
            </a:pPr>
            <a:r>
              <a:rPr lang="en-US" sz="1300" b="1" i="1" dirty="0">
                <a:solidFill>
                  <a:srgbClr val="336600"/>
                </a:solidFill>
                <a:latin typeface="Times New Roman" panose="02020603050405020304" pitchFamily="18" charset="0"/>
                <a:ea typeface="Calibri" panose="020F0502020204030204" pitchFamily="34" charset="0"/>
                <a:cs typeface="Times New Roman" panose="02020603050405020304" pitchFamily="18" charset="0"/>
              </a:rPr>
              <a:t>The Nation’s Leading Source for Agricultural and Food Law Research and Information</a:t>
            </a:r>
            <a:endParaRPr lang="en-US" sz="1300" dirty="0">
              <a:latin typeface="Arial" panose="020B0604020202020204" pitchFamily="34" charset="0"/>
              <a:ea typeface="Calibri" panose="020F0502020204030204" pitchFamily="34" charset="0"/>
              <a:cs typeface="Times New Roman" panose="02020603050405020304" pitchFamily="18" charset="0"/>
            </a:endParaRPr>
          </a:p>
          <a:p>
            <a:pPr algn="ctr">
              <a:lnSpc>
                <a:spcPct val="125000"/>
              </a:lnSpc>
              <a:spcBef>
                <a:spcPts val="600"/>
              </a:spcBef>
              <a:spcAft>
                <a:spcPts val="1200"/>
              </a:spcAft>
            </a:pPr>
            <a:r>
              <a:rPr lang="en-US" sz="2600" b="1" dirty="0">
                <a:latin typeface="Garamond" panose="02020404030301010803" pitchFamily="18" charset="0"/>
                <a:ea typeface="Calibri" panose="020F0502020204030204" pitchFamily="34" charset="0"/>
                <a:cs typeface="Times New Roman" panose="02020603050405020304" pitchFamily="18" charset="0"/>
              </a:rPr>
              <a:t>THE NATIONAL AGRICULTURAL LAW CENTER</a:t>
            </a:r>
            <a:endParaRPr lang="en-US" sz="2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62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10E7A-B0F1-43C8-83FE-AB460B59AFFE}"/>
              </a:ext>
            </a:extLst>
          </p:cNvPr>
          <p:cNvSpPr>
            <a:spLocks noGrp="1"/>
          </p:cNvSpPr>
          <p:nvPr>
            <p:ph type="body" idx="1"/>
          </p:nvPr>
        </p:nvSpPr>
        <p:spPr>
          <a:xfrm>
            <a:off x="235390" y="1524001"/>
            <a:ext cx="5630423" cy="733425"/>
          </a:xfrm>
        </p:spPr>
        <p:txBody>
          <a:bodyPr/>
          <a:lstStyle/>
          <a:p>
            <a:pPr algn="ctr">
              <a:defRPr/>
            </a:pPr>
            <a:r>
              <a:rPr lang="en-US" dirty="0"/>
              <a:t>Example: Safety</a:t>
            </a:r>
            <a:r>
              <a:rPr dirty="0"/>
              <a:t>	</a:t>
            </a:r>
          </a:p>
        </p:txBody>
      </p:sp>
      <p:sp>
        <p:nvSpPr>
          <p:cNvPr id="3" name="Text Placeholder 2">
            <a:extLst>
              <a:ext uri="{FF2B5EF4-FFF2-40B4-BE49-F238E27FC236}">
                <a16:creationId xmlns:a16="http://schemas.microsoft.com/office/drawing/2014/main" id="{BF6BA18B-BA6C-47AD-B311-6AA0926FB415}"/>
              </a:ext>
            </a:extLst>
          </p:cNvPr>
          <p:cNvSpPr>
            <a:spLocks noGrp="1"/>
          </p:cNvSpPr>
          <p:nvPr>
            <p:ph type="body" sz="half" idx="3"/>
          </p:nvPr>
        </p:nvSpPr>
        <p:spPr>
          <a:xfrm>
            <a:off x="6315076" y="1524000"/>
            <a:ext cx="5641534" cy="731838"/>
          </a:xfrm>
        </p:spPr>
        <p:txBody>
          <a:bodyPr/>
          <a:lstStyle/>
          <a:p>
            <a:pPr algn="ctr">
              <a:defRPr/>
            </a:pPr>
            <a:r>
              <a:rPr lang="en-US" dirty="0"/>
              <a:t>Example: Labeling</a:t>
            </a:r>
          </a:p>
        </p:txBody>
      </p:sp>
      <p:sp>
        <p:nvSpPr>
          <p:cNvPr id="39940" name="Content Placeholder 3">
            <a:extLst>
              <a:ext uri="{FF2B5EF4-FFF2-40B4-BE49-F238E27FC236}">
                <a16:creationId xmlns:a16="http://schemas.microsoft.com/office/drawing/2014/main" id="{ED35B84D-A8F5-4AD8-B6FB-58D1FD4F935B}"/>
              </a:ext>
            </a:extLst>
          </p:cNvPr>
          <p:cNvSpPr>
            <a:spLocks noGrp="1"/>
          </p:cNvSpPr>
          <p:nvPr>
            <p:ph sz="quarter" idx="2"/>
          </p:nvPr>
        </p:nvSpPr>
        <p:spPr>
          <a:xfrm>
            <a:off x="406400" y="2471739"/>
            <a:ext cx="5461001" cy="3817937"/>
          </a:xfrm>
        </p:spPr>
        <p:txBody>
          <a:bodyPr/>
          <a:lstStyle/>
          <a:p>
            <a:pPr lvl="1"/>
            <a:endParaRPr lang="en-US" altLang="en-US" dirty="0">
              <a:solidFill>
                <a:schemeClr val="tx1"/>
              </a:solidFill>
            </a:endParaRPr>
          </a:p>
          <a:p>
            <a:endParaRPr lang="en-US" altLang="en-US" dirty="0"/>
          </a:p>
        </p:txBody>
      </p:sp>
      <p:sp>
        <p:nvSpPr>
          <p:cNvPr id="39941" name="Content Placeholder 4">
            <a:extLst>
              <a:ext uri="{FF2B5EF4-FFF2-40B4-BE49-F238E27FC236}">
                <a16:creationId xmlns:a16="http://schemas.microsoft.com/office/drawing/2014/main" id="{A8BC31BD-9BF3-4CA1-A1A6-CFEFBD2A1C6E}"/>
              </a:ext>
            </a:extLst>
          </p:cNvPr>
          <p:cNvSpPr>
            <a:spLocks noGrp="1"/>
          </p:cNvSpPr>
          <p:nvPr>
            <p:ph sz="quarter" idx="4"/>
          </p:nvPr>
        </p:nvSpPr>
        <p:spPr>
          <a:xfrm>
            <a:off x="6324600" y="2471738"/>
            <a:ext cx="5461000" cy="3821112"/>
          </a:xfrm>
        </p:spPr>
        <p:txBody>
          <a:bodyPr/>
          <a:lstStyle/>
          <a:p>
            <a:r>
              <a:rPr lang="en-US" altLang="en-US" i="1" dirty="0"/>
              <a:t>FDA </a:t>
            </a:r>
            <a:r>
              <a:rPr lang="en-US" altLang="en-US" dirty="0"/>
              <a:t>does not pre-approve labels for food products</a:t>
            </a:r>
          </a:p>
          <a:p>
            <a:pPr lvl="1"/>
            <a:r>
              <a:rPr lang="en-US" altLang="en-US" dirty="0">
                <a:solidFill>
                  <a:schemeClr val="tx1"/>
                </a:solidFill>
              </a:rPr>
              <a:t>Instead, manufacturers are responsible for knowing and following current laws and regulations</a:t>
            </a:r>
          </a:p>
          <a:p>
            <a:r>
              <a:rPr lang="en-US" altLang="en-US" i="1" dirty="0"/>
              <a:t>FSIS</a:t>
            </a:r>
            <a:r>
              <a:rPr lang="en-US" altLang="en-US" dirty="0"/>
              <a:t> must give prior approval for all labels used for meat and poultry products before those products may be marketed.</a:t>
            </a:r>
          </a:p>
          <a:p>
            <a:endParaRPr lang="en-US" altLang="en-US" dirty="0"/>
          </a:p>
        </p:txBody>
      </p:sp>
      <p:sp>
        <p:nvSpPr>
          <p:cNvPr id="39942" name="Title 5">
            <a:extLst>
              <a:ext uri="{FF2B5EF4-FFF2-40B4-BE49-F238E27FC236}">
                <a16:creationId xmlns:a16="http://schemas.microsoft.com/office/drawing/2014/main" id="{C0A9A3BC-2BDE-4B8F-9C82-5152ED2D3E4F}"/>
              </a:ext>
            </a:extLst>
          </p:cNvPr>
          <p:cNvSpPr>
            <a:spLocks noGrp="1"/>
          </p:cNvSpPr>
          <p:nvPr>
            <p:ph type="title"/>
          </p:nvPr>
        </p:nvSpPr>
        <p:spPr>
          <a:xfrm>
            <a:off x="406400" y="185737"/>
            <a:ext cx="11379200" cy="758825"/>
          </a:xfrm>
        </p:spPr>
        <p:txBody>
          <a:bodyPr/>
          <a:lstStyle/>
          <a:p>
            <a:r>
              <a:rPr lang="en-US" altLang="en-US" dirty="0"/>
              <a:t>Why does it matter?</a:t>
            </a:r>
          </a:p>
        </p:txBody>
      </p:sp>
      <p:sp>
        <p:nvSpPr>
          <p:cNvPr id="7" name="Content Placeholder 4">
            <a:extLst>
              <a:ext uri="{FF2B5EF4-FFF2-40B4-BE49-F238E27FC236}">
                <a16:creationId xmlns:a16="http://schemas.microsoft.com/office/drawing/2014/main" id="{435A0FC6-9AC6-4C4A-9D31-3F0A6B09A39B}"/>
              </a:ext>
            </a:extLst>
          </p:cNvPr>
          <p:cNvSpPr txBox="1">
            <a:spLocks/>
          </p:cNvSpPr>
          <p:nvPr/>
        </p:nvSpPr>
        <p:spPr bwMode="auto">
          <a:xfrm>
            <a:off x="406400" y="2471738"/>
            <a:ext cx="54610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20000"/>
              </a:lnSpc>
              <a:spcBef>
                <a:spcPts val="0"/>
              </a:spcBef>
            </a:pPr>
            <a:r>
              <a:rPr lang="en-US" altLang="en-US" sz="2800" i="1" dirty="0"/>
              <a:t>FDA</a:t>
            </a:r>
            <a:r>
              <a:rPr lang="en-US" altLang="en-US" sz="2800" dirty="0"/>
              <a:t> conducts inspections of food production estab</a:t>
            </a:r>
            <a:r>
              <a:rPr lang="en-US" altLang="en-US" sz="2800" dirty="0">
                <a:solidFill>
                  <a:schemeClr val="tx1"/>
                </a:solidFill>
              </a:rPr>
              <a:t>lishments and warehouses and collects and analyzes samples for physical, chemical, and microbial contamination.  </a:t>
            </a:r>
          </a:p>
          <a:p>
            <a:pPr>
              <a:lnSpc>
                <a:spcPct val="120000"/>
              </a:lnSpc>
              <a:spcBef>
                <a:spcPts val="0"/>
              </a:spcBef>
            </a:pPr>
            <a:r>
              <a:rPr lang="en-US" altLang="en-US" sz="2800" i="1" dirty="0">
                <a:solidFill>
                  <a:schemeClr val="tx1"/>
                </a:solidFill>
              </a:rPr>
              <a:t>FSIS </a:t>
            </a:r>
            <a:r>
              <a:rPr lang="en-US" altLang="en-US" sz="2800" dirty="0">
                <a:solidFill>
                  <a:schemeClr val="tx1"/>
                </a:solidFill>
              </a:rPr>
              <a:t>inspectors are physically present at all times a slaughter plant is in operation, and are present at least part of each day in establishments that further process meat and poultry products.</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94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7B994-4DCA-4491-B8E6-0B84FF6DED8E}"/>
              </a:ext>
            </a:extLst>
          </p:cNvPr>
          <p:cNvSpPr>
            <a:spLocks noGrp="1"/>
          </p:cNvSpPr>
          <p:nvPr>
            <p:ph type="body" sz="half" idx="2"/>
          </p:nvPr>
        </p:nvSpPr>
        <p:spPr/>
        <p:txBody>
          <a:bodyPr/>
          <a:lstStyle/>
          <a:p>
            <a:r>
              <a:rPr lang="en-US" sz="2400" b="1" dirty="0"/>
              <a:t>But what about:</a:t>
            </a:r>
          </a:p>
          <a:p>
            <a:r>
              <a:rPr lang="en-US" sz="2400" dirty="0"/>
              <a:t>“cell-cultured” meat?</a:t>
            </a:r>
          </a:p>
          <a:p>
            <a:r>
              <a:rPr lang="en-US" sz="2400" dirty="0"/>
              <a:t>“fake” meat?</a:t>
            </a:r>
          </a:p>
          <a:p>
            <a:r>
              <a:rPr lang="en-US" sz="2400" dirty="0"/>
              <a:t>“clean” meat? </a:t>
            </a:r>
          </a:p>
          <a:p>
            <a:r>
              <a:rPr lang="en-US" sz="2400" dirty="0"/>
              <a:t>“slaughter-free” meat? </a:t>
            </a:r>
          </a:p>
          <a:p>
            <a:r>
              <a:rPr lang="en-US" sz="2400" dirty="0"/>
              <a:t>“lab-produced” meat?</a:t>
            </a:r>
          </a:p>
          <a:p>
            <a:r>
              <a:rPr lang="en-US" sz="2400" dirty="0"/>
              <a:t>“human food produced using animal cell culture technology”?</a:t>
            </a:r>
          </a:p>
        </p:txBody>
      </p:sp>
      <p:pic>
        <p:nvPicPr>
          <p:cNvPr id="7" name="Picture 6">
            <a:extLst>
              <a:ext uri="{FF2B5EF4-FFF2-40B4-BE49-F238E27FC236}">
                <a16:creationId xmlns:a16="http://schemas.microsoft.com/office/drawing/2014/main" id="{2429F9D6-0DF2-4829-848B-38C97E0555A3}"/>
              </a:ext>
            </a:extLst>
          </p:cNvPr>
          <p:cNvPicPr>
            <a:picLocks noChangeAspect="1"/>
          </p:cNvPicPr>
          <p:nvPr/>
        </p:nvPicPr>
        <p:blipFill rotWithShape="1">
          <a:blip r:embed="rId2"/>
          <a:srcRect l="19189" t="4357" r="10666" b="4512"/>
          <a:stretch/>
        </p:blipFill>
        <p:spPr>
          <a:xfrm rot="16200000">
            <a:off x="5147726" y="-264394"/>
            <a:ext cx="5685759" cy="7386788"/>
          </a:xfrm>
          <a:prstGeom prst="rect">
            <a:avLst/>
          </a:prstGeom>
        </p:spPr>
      </p:pic>
    </p:spTree>
    <p:extLst>
      <p:ext uri="{BB962C8B-B14F-4D97-AF65-F5344CB8AC3E}">
        <p14:creationId xmlns:p14="http://schemas.microsoft.com/office/powerpoint/2010/main" val="1099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AF21B-D6A8-4D93-A759-612B557576EB}"/>
              </a:ext>
            </a:extLst>
          </p:cNvPr>
          <p:cNvSpPr>
            <a:spLocks noGrp="1"/>
          </p:cNvSpPr>
          <p:nvPr>
            <p:ph type="title"/>
          </p:nvPr>
        </p:nvSpPr>
        <p:spPr/>
        <p:txBody>
          <a:bodyPr/>
          <a:lstStyle/>
          <a:p>
            <a:r>
              <a:rPr lang="en-US" dirty="0"/>
              <a:t>Process:</a:t>
            </a:r>
          </a:p>
        </p:txBody>
      </p:sp>
      <p:pic>
        <p:nvPicPr>
          <p:cNvPr id="9" name="Content Placeholder 8">
            <a:extLst>
              <a:ext uri="{FF2B5EF4-FFF2-40B4-BE49-F238E27FC236}">
                <a16:creationId xmlns:a16="http://schemas.microsoft.com/office/drawing/2014/main" id="{80CB6FF3-2B6B-45AE-9312-11E5F13FDF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638" y="1687236"/>
            <a:ext cx="5384800" cy="4050265"/>
          </a:xfrm>
        </p:spPr>
      </p:pic>
      <p:sp>
        <p:nvSpPr>
          <p:cNvPr id="10" name="TextBox 9">
            <a:extLst>
              <a:ext uri="{FF2B5EF4-FFF2-40B4-BE49-F238E27FC236}">
                <a16:creationId xmlns:a16="http://schemas.microsoft.com/office/drawing/2014/main" id="{84246350-011A-4F64-B51D-148B62E23AD1}"/>
              </a:ext>
            </a:extLst>
          </p:cNvPr>
          <p:cNvSpPr txBox="1"/>
          <p:nvPr/>
        </p:nvSpPr>
        <p:spPr>
          <a:xfrm>
            <a:off x="401638" y="5948313"/>
            <a:ext cx="5384800" cy="276999"/>
          </a:xfrm>
          <a:prstGeom prst="rect">
            <a:avLst/>
          </a:prstGeom>
          <a:noFill/>
        </p:spPr>
        <p:txBody>
          <a:bodyPr wrap="square" rtlCol="0">
            <a:spAutoFit/>
          </a:bodyPr>
          <a:lstStyle/>
          <a:p>
            <a:pPr algn="ctr"/>
            <a:r>
              <a:rPr lang="en-US" sz="1200" dirty="0"/>
              <a:t>The Good Food Institute at </a:t>
            </a:r>
            <a:r>
              <a:rPr lang="en-US" sz="1200" dirty="0">
                <a:hlinkClick r:id="rId3"/>
              </a:rPr>
              <a:t>https://bit.ly/2SHlVyJ</a:t>
            </a:r>
            <a:r>
              <a:rPr lang="en-US" sz="1200" dirty="0"/>
              <a:t> </a:t>
            </a:r>
          </a:p>
        </p:txBody>
      </p:sp>
      <p:graphicFrame>
        <p:nvGraphicFramePr>
          <p:cNvPr id="11" name="Diagram 10">
            <a:extLst>
              <a:ext uri="{FF2B5EF4-FFF2-40B4-BE49-F238E27FC236}">
                <a16:creationId xmlns:a16="http://schemas.microsoft.com/office/drawing/2014/main" id="{C2006126-27A6-47A7-9D60-919A7E53EA47}"/>
              </a:ext>
            </a:extLst>
          </p:cNvPr>
          <p:cNvGraphicFramePr/>
          <p:nvPr>
            <p:extLst>
              <p:ext uri="{D42A27DB-BD31-4B8C-83A1-F6EECF244321}">
                <p14:modId xmlns:p14="http://schemas.microsoft.com/office/powerpoint/2010/main" val="1945137821"/>
              </p:ext>
            </p:extLst>
          </p:nvPr>
        </p:nvGraphicFramePr>
        <p:xfrm>
          <a:off x="5467545" y="1423447"/>
          <a:ext cx="7022969" cy="4920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85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85DF-9363-49EA-BB5F-8815C175F82E}"/>
              </a:ext>
            </a:extLst>
          </p:cNvPr>
          <p:cNvSpPr>
            <a:spLocks noGrp="1"/>
          </p:cNvSpPr>
          <p:nvPr>
            <p:ph type="title"/>
          </p:nvPr>
        </p:nvSpPr>
        <p:spPr/>
        <p:txBody>
          <a:bodyPr/>
          <a:lstStyle/>
          <a:p>
            <a:r>
              <a:rPr lang="en-US" dirty="0"/>
              <a:t>Federal Oversight: Current Status</a:t>
            </a:r>
          </a:p>
        </p:txBody>
      </p:sp>
      <p:sp>
        <p:nvSpPr>
          <p:cNvPr id="3" name="Content Placeholder 2">
            <a:extLst>
              <a:ext uri="{FF2B5EF4-FFF2-40B4-BE49-F238E27FC236}">
                <a16:creationId xmlns:a16="http://schemas.microsoft.com/office/drawing/2014/main" id="{46D5B3F8-568A-4554-BC73-3674FF523DB3}"/>
              </a:ext>
            </a:extLst>
          </p:cNvPr>
          <p:cNvSpPr>
            <a:spLocks noGrp="1"/>
          </p:cNvSpPr>
          <p:nvPr>
            <p:ph sz="quarter" idx="1"/>
          </p:nvPr>
        </p:nvSpPr>
        <p:spPr>
          <a:xfrm>
            <a:off x="217283" y="1394235"/>
            <a:ext cx="11742345" cy="4988458"/>
          </a:xfrm>
        </p:spPr>
        <p:txBody>
          <a:bodyPr>
            <a:normAutofit fontScale="92500" lnSpcReduction="10000"/>
          </a:bodyPr>
          <a:lstStyle/>
          <a:p>
            <a:r>
              <a:rPr lang="en-US" dirty="0"/>
              <a:t>March 7, 2019: FDA/USDA MOU</a:t>
            </a:r>
          </a:p>
          <a:p>
            <a:endParaRPr lang="en-US" dirty="0"/>
          </a:p>
          <a:p>
            <a:r>
              <a:rPr lang="en-US" dirty="0"/>
              <a:t>In brief:</a:t>
            </a:r>
          </a:p>
          <a:p>
            <a:pPr lvl="1"/>
            <a:r>
              <a:rPr lang="en-US" dirty="0">
                <a:solidFill>
                  <a:schemeClr val="tx1"/>
                </a:solidFill>
              </a:rPr>
              <a:t>FDA will oversee the collection and growth of cultured cells. </a:t>
            </a:r>
          </a:p>
          <a:p>
            <a:pPr lvl="2"/>
            <a:r>
              <a:rPr lang="en-US" dirty="0"/>
              <a:t>“Oversee proliferation and differentiation of cells through the time of harvest, including by issuing regulations or guidance and conducting inspections, as appropriate.”</a:t>
            </a:r>
          </a:p>
          <a:p>
            <a:pPr lvl="1"/>
            <a:r>
              <a:rPr lang="en-US" dirty="0">
                <a:solidFill>
                  <a:schemeClr val="tx1"/>
                </a:solidFill>
              </a:rPr>
              <a:t>USDA will 1) oversee the processing of the cells into meat, and 2) be responsible for labeling</a:t>
            </a:r>
          </a:p>
          <a:p>
            <a:pPr lvl="2"/>
            <a:r>
              <a:rPr lang="en-US" dirty="0"/>
              <a:t>“Conduct inspection in establishments where cells cultured from livestock and poultry subject to the FMIA and PPIA are harvested, processed, packaged or labeled, in accordance with applicable FSIS regulations… to ensure that resulting products are safe, unadulterated, wholesome and properly labeled.” </a:t>
            </a:r>
          </a:p>
          <a:p>
            <a:pPr lvl="2"/>
            <a:r>
              <a:rPr lang="en-US" dirty="0"/>
              <a:t>“Require that the labeling of human food products derived from the cultured cells of livestock and poultry be preapproved and then verified through inspection, as required by FSIS regulations.”</a:t>
            </a:r>
          </a:p>
          <a:p>
            <a:pPr lvl="1"/>
            <a:endParaRPr lang="en-US" dirty="0"/>
          </a:p>
          <a:p>
            <a:r>
              <a:rPr lang="en-US" dirty="0">
                <a:hlinkClick r:id="rId2">
                  <a:extLst>
                    <a:ext uri="{A12FA001-AC4F-418D-AE19-62706E023703}">
                      <ahyp:hlinkClr xmlns:ahyp="http://schemas.microsoft.com/office/drawing/2018/hyperlinkcolor" xmlns="" val="tx"/>
                    </a:ext>
                  </a:extLst>
                </a:hlinkClick>
              </a:rPr>
              <a:t>https://bit.ly/2onsdqf</a:t>
            </a:r>
            <a:endParaRPr lang="en-US" dirty="0"/>
          </a:p>
          <a:p>
            <a:endParaRPr lang="en-US" dirty="0"/>
          </a:p>
          <a:p>
            <a:endParaRPr lang="en-US" dirty="0"/>
          </a:p>
        </p:txBody>
      </p:sp>
    </p:spTree>
    <p:extLst>
      <p:ext uri="{BB962C8B-B14F-4D97-AF65-F5344CB8AC3E}">
        <p14:creationId xmlns:p14="http://schemas.microsoft.com/office/powerpoint/2010/main" val="11635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5F58-A8E5-4BB2-BCD5-A28C77168C45}"/>
              </a:ext>
            </a:extLst>
          </p:cNvPr>
          <p:cNvSpPr>
            <a:spLocks noGrp="1"/>
          </p:cNvSpPr>
          <p:nvPr>
            <p:ph type="title"/>
          </p:nvPr>
        </p:nvSpPr>
        <p:spPr/>
        <p:txBody>
          <a:bodyPr/>
          <a:lstStyle/>
          <a:p>
            <a:r>
              <a:rPr lang="en-US" dirty="0"/>
              <a:t>MOU Limitations</a:t>
            </a:r>
          </a:p>
        </p:txBody>
      </p:sp>
      <p:sp>
        <p:nvSpPr>
          <p:cNvPr id="3" name="Content Placeholder 2">
            <a:extLst>
              <a:ext uri="{FF2B5EF4-FFF2-40B4-BE49-F238E27FC236}">
                <a16:creationId xmlns:a16="http://schemas.microsoft.com/office/drawing/2014/main" id="{993D940E-51ED-404D-97C3-C53E81B60D70}"/>
              </a:ext>
            </a:extLst>
          </p:cNvPr>
          <p:cNvSpPr>
            <a:spLocks noGrp="1"/>
          </p:cNvSpPr>
          <p:nvPr>
            <p:ph sz="quarter" idx="1"/>
          </p:nvPr>
        </p:nvSpPr>
        <p:spPr/>
        <p:txBody>
          <a:bodyPr/>
          <a:lstStyle/>
          <a:p>
            <a:r>
              <a:rPr lang="en-US" dirty="0"/>
              <a:t>“This agreement represents the broad outline of the Parties’ present intent to collaborate in areas of mutual interest to HHS-FDA and USDA-FSIS.”  </a:t>
            </a:r>
          </a:p>
          <a:p>
            <a:pPr lvl="1"/>
            <a:r>
              <a:rPr lang="en-US" dirty="0">
                <a:solidFill>
                  <a:schemeClr val="tx1"/>
                </a:solidFill>
              </a:rPr>
              <a:t>Perdue: “if the regulatory framework is finalized in 2019, ‘that’d probably be pretty fast for federal agencies.’” </a:t>
            </a:r>
          </a:p>
          <a:p>
            <a:pPr lvl="2"/>
            <a:r>
              <a:rPr lang="en-US" dirty="0"/>
              <a:t>The New Food Economy, </a:t>
            </a:r>
            <a:r>
              <a:rPr lang="en-US" i="1" dirty="0"/>
              <a:t>Dispatch from D.C</a:t>
            </a:r>
            <a:r>
              <a:rPr lang="en-US" i="1"/>
              <a:t>.</a:t>
            </a:r>
            <a:r>
              <a:rPr lang="en-US"/>
              <a:t>, 10-25-18, </a:t>
            </a:r>
            <a:r>
              <a:rPr lang="en-US">
                <a:hlinkClick r:id="rId2">
                  <a:extLst>
                    <a:ext uri="{A12FA001-AC4F-418D-AE19-62706E023703}">
                      <ahyp:hlinkClr xmlns:ahyp="http://schemas.microsoft.com/office/drawing/2018/hyperlinkcolor" xmlns="" val="tx"/>
                    </a:ext>
                  </a:extLst>
                </a:hlinkClick>
              </a:rPr>
              <a:t>https</a:t>
            </a:r>
            <a:r>
              <a:rPr lang="en-US" dirty="0">
                <a:hlinkClick r:id="rId2">
                  <a:extLst>
                    <a:ext uri="{A12FA001-AC4F-418D-AE19-62706E023703}">
                      <ahyp:hlinkClr xmlns:ahyp="http://schemas.microsoft.com/office/drawing/2018/hyperlinkcolor" xmlns="" val="tx"/>
                    </a:ext>
                  </a:extLst>
                </a:hlinkClick>
              </a:rPr>
              <a:t>://bit.ly/2pH4lig</a:t>
            </a:r>
            <a:endParaRPr lang="en-US" dirty="0"/>
          </a:p>
        </p:txBody>
      </p:sp>
    </p:spTree>
    <p:extLst>
      <p:ext uri="{BB962C8B-B14F-4D97-AF65-F5344CB8AC3E}">
        <p14:creationId xmlns:p14="http://schemas.microsoft.com/office/powerpoint/2010/main" val="203220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271-3621-4578-9337-9DC5420EF6F7}"/>
              </a:ext>
            </a:extLst>
          </p:cNvPr>
          <p:cNvSpPr>
            <a:spLocks noGrp="1"/>
          </p:cNvSpPr>
          <p:nvPr>
            <p:ph type="title"/>
          </p:nvPr>
        </p:nvSpPr>
        <p:spPr/>
        <p:txBody>
          <a:bodyPr/>
          <a:lstStyle/>
          <a:p>
            <a:r>
              <a:rPr lang="en-US" dirty="0"/>
              <a:t>Federal Oversight: Pending Bills</a:t>
            </a:r>
          </a:p>
        </p:txBody>
      </p:sp>
      <p:sp>
        <p:nvSpPr>
          <p:cNvPr id="3" name="Content Placeholder 2">
            <a:extLst>
              <a:ext uri="{FF2B5EF4-FFF2-40B4-BE49-F238E27FC236}">
                <a16:creationId xmlns:a16="http://schemas.microsoft.com/office/drawing/2014/main" id="{1C92FE7A-E510-407A-AB6A-84039DC6C9B3}"/>
              </a:ext>
            </a:extLst>
          </p:cNvPr>
          <p:cNvSpPr>
            <a:spLocks noGrp="1"/>
          </p:cNvSpPr>
          <p:nvPr>
            <p:ph sz="quarter" idx="1"/>
          </p:nvPr>
        </p:nvSpPr>
        <p:spPr/>
        <p:txBody>
          <a:bodyPr/>
          <a:lstStyle/>
          <a:p>
            <a:r>
              <a:rPr lang="en-US" dirty="0">
                <a:solidFill>
                  <a:schemeClr val="tx1"/>
                </a:solidFill>
              </a:rPr>
              <a:t>SB 1056- proposed April 4, 2019 by Sen. Hyde-Smith</a:t>
            </a:r>
          </a:p>
          <a:p>
            <a:pPr lvl="1"/>
            <a:r>
              <a:rPr lang="en-US" dirty="0">
                <a:solidFill>
                  <a:schemeClr val="tx1"/>
                </a:solidFill>
              </a:rPr>
              <a:t>Requires USDA/FDA to have specific responsibilities in regard to the food safety and labeling aspects of cell-cultured meat.  </a:t>
            </a:r>
          </a:p>
          <a:p>
            <a:pPr lvl="2"/>
            <a:r>
              <a:rPr lang="en-US" dirty="0"/>
              <a:t>Requires binding formal agreement between agencies</a:t>
            </a:r>
          </a:p>
          <a:p>
            <a:pPr lvl="1"/>
            <a:r>
              <a:rPr lang="en-US" dirty="0">
                <a:solidFill>
                  <a:schemeClr val="tx1"/>
                </a:solidFill>
              </a:rPr>
              <a:t>Specific amendments to FMIA and PPIA to include these types of products</a:t>
            </a:r>
          </a:p>
          <a:p>
            <a:r>
              <a:rPr lang="en-US" dirty="0"/>
              <a:t>Status: Referred to ag committee.</a:t>
            </a:r>
          </a:p>
          <a:p>
            <a:pPr lvl="1"/>
            <a:r>
              <a:rPr lang="en-US" dirty="0">
                <a:solidFill>
                  <a:schemeClr val="tx1"/>
                </a:solidFill>
                <a:hlinkClick r:id="rId2">
                  <a:extLst>
                    <a:ext uri="{A12FA001-AC4F-418D-AE19-62706E023703}">
                      <ahyp:hlinkClr xmlns:ahyp="http://schemas.microsoft.com/office/drawing/2018/hyperlinkcolor" xmlns="" val="tx"/>
                    </a:ext>
                  </a:extLst>
                </a:hlinkClick>
              </a:rPr>
              <a:t>https://bit.ly/2Wdq25B</a:t>
            </a:r>
            <a:r>
              <a:rPr lang="en-US" dirty="0">
                <a:solidFill>
                  <a:schemeClr val="tx1"/>
                </a:solidFill>
              </a:rPr>
              <a:t> </a:t>
            </a:r>
          </a:p>
          <a:p>
            <a:endParaRPr lang="en-US" dirty="0"/>
          </a:p>
        </p:txBody>
      </p:sp>
    </p:spTree>
    <p:extLst>
      <p:ext uri="{BB962C8B-B14F-4D97-AF65-F5344CB8AC3E}">
        <p14:creationId xmlns:p14="http://schemas.microsoft.com/office/powerpoint/2010/main" val="17426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11696</TotalTime>
  <Words>3525</Words>
  <Application>Microsoft Office PowerPoint</Application>
  <PresentationFormat>Widescreen</PresentationFormat>
  <Paragraphs>294</Paragraphs>
  <Slides>36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ＭＳ Ｐゴシック</vt:lpstr>
      <vt:lpstr>Apple LiGothic Medium</vt:lpstr>
      <vt:lpstr>Arial</vt:lpstr>
      <vt:lpstr>Calibri</vt:lpstr>
      <vt:lpstr>Garamond</vt:lpstr>
      <vt:lpstr>Georgia</vt:lpstr>
      <vt:lpstr>Times New Roman</vt:lpstr>
      <vt:lpstr>Wingdings</vt:lpstr>
      <vt:lpstr>Wingdings 2</vt:lpstr>
      <vt:lpstr>Civic</vt:lpstr>
      <vt:lpstr>1_Civic</vt:lpstr>
      <vt:lpstr>What’s In A Name? Current law &amp; regulations governing “cell cultured meat”</vt:lpstr>
      <vt:lpstr>Topic Areas </vt:lpstr>
      <vt:lpstr>Federal Oversight: Generally Speaking</vt:lpstr>
      <vt:lpstr>Why does it matter?</vt:lpstr>
      <vt:lpstr>PowerPoint Presentation</vt:lpstr>
      <vt:lpstr>Process:</vt:lpstr>
      <vt:lpstr>Federal Oversight: Current Status</vt:lpstr>
      <vt:lpstr>MOU Limitations</vt:lpstr>
      <vt:lpstr>Federal Oversight: Pending Bills</vt:lpstr>
      <vt:lpstr>Federal Oversight: Pending Bills</vt:lpstr>
      <vt:lpstr>Administration Position:</vt:lpstr>
      <vt:lpstr>Federal Oversight: Pending Standards Petition</vt:lpstr>
      <vt:lpstr>Federal Oversight: Pending Bills</vt:lpstr>
      <vt:lpstr>Topic Areas </vt:lpstr>
      <vt:lpstr> Mo Rev. Stat. 265.494  </vt:lpstr>
      <vt:lpstr>Examples</vt:lpstr>
      <vt:lpstr>Passed Statutes</vt:lpstr>
      <vt:lpstr>Introduced Statutes</vt:lpstr>
      <vt:lpstr>Most Recent Proposals </vt:lpstr>
      <vt:lpstr>Topic Areas </vt:lpstr>
      <vt:lpstr>Challenged Statutes</vt:lpstr>
      <vt:lpstr> Mo Rev. Stat. 265.494  </vt:lpstr>
      <vt:lpstr>Turtle Island Foods, SPC v. Richardson, No. 2:18-CV-04173</vt:lpstr>
      <vt:lpstr> MS Code 75-35-15</vt:lpstr>
      <vt:lpstr>Upton’s Naturals Co et al v. Phil Bryant, No. 3:19-CV-00462</vt:lpstr>
      <vt:lpstr>Ark. Code Ann §2-1-301 through §2-1-306 </vt:lpstr>
      <vt:lpstr>Turtle Foods v. Soman 4:19-CV-514-KGB</vt:lpstr>
      <vt:lpstr>Topic Areas </vt:lpstr>
      <vt:lpstr>Preemption</vt:lpstr>
      <vt:lpstr>FMIA/PPIA</vt:lpstr>
      <vt:lpstr>FDCA</vt:lpstr>
      <vt:lpstr>Preemption in Practice</vt:lpstr>
      <vt:lpstr>Kansas (HB 2437)</vt:lpstr>
      <vt:lpstr>Kansas (HB 2437)</vt:lpstr>
      <vt:lpstr>Introduced Statutes since 2018</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Agritourism Statute</dc:title>
  <dc:creator>Rusty W. Rumley</dc:creator>
  <cp:lastModifiedBy>sscato</cp:lastModifiedBy>
  <cp:revision>134</cp:revision>
  <dcterms:created xsi:type="dcterms:W3CDTF">2019-06-11T18:42:07Z</dcterms:created>
  <dcterms:modified xsi:type="dcterms:W3CDTF">2020-02-19T16:04:28Z</dcterms:modified>
</cp:coreProperties>
</file>